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sldIdLst>
    <p:sldId id="256" r:id="rId5"/>
    <p:sldId id="257" r:id="rId6"/>
    <p:sldId id="258" r:id="rId7"/>
    <p:sldId id="280" r:id="rId8"/>
    <p:sldId id="268" r:id="rId9"/>
    <p:sldId id="262" r:id="rId10"/>
    <p:sldId id="278" r:id="rId11"/>
    <p:sldId id="281" r:id="rId12"/>
    <p:sldId id="269" r:id="rId13"/>
    <p:sldId id="279" r:id="rId14"/>
    <p:sldId id="270" r:id="rId15"/>
    <p:sldId id="267" r:id="rId16"/>
    <p:sldId id="273" r:id="rId17"/>
    <p:sldId id="265" r:id="rId18"/>
    <p:sldId id="274" r:id="rId19"/>
    <p:sldId id="272" r:id="rId20"/>
    <p:sldId id="275" r:id="rId21"/>
    <p:sldId id="282" r:id="rId22"/>
    <p:sldId id="276" r:id="rId23"/>
    <p:sldId id="277" r:id="rId24"/>
    <p:sldId id="261" r:id="rId25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D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F138CB-3DA2-92C2-6468-6381AE9D7ED5}" v="60" dt="2026-07-10T09:51:16.081"/>
    <p1510:client id="{4E191931-D653-4EC5-1BBB-C0741A407D04}" v="5" dt="2026-07-10T11:43:25.6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bg1"/>
                </a:solidFill>
                <a:latin typeface="Aptos Display" panose="020B0004020202020204" pitchFamily="34" charset="0"/>
                <a:ea typeface="+mn-ea"/>
                <a:cs typeface="Aharoni" panose="02010803020104030203" pitchFamily="2" charset="-79"/>
              </a:defRPr>
            </a:pPr>
            <a:r>
              <a:rPr lang="en-IN"/>
              <a:t>Median CTB &lt;120 min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bg1"/>
              </a:solidFill>
              <a:latin typeface="Aptos Display" panose="020B0004020202020204" pitchFamily="34" charset="0"/>
              <a:ea typeface="+mn-ea"/>
              <a:cs typeface="Aharoni" panose="02010803020104030203" pitchFamily="2" charset="-79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'[Book (1).xlsx]Sheet1'!$B$1</c:f>
              <c:strCache>
                <c:ptCount val="1"/>
                <c:pt idx="0">
                  <c:v>2023/24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Aptos Display" panose="020B0004020202020204" pitchFamily="34" charset="0"/>
                    <a:ea typeface="+mn-ea"/>
                    <a:cs typeface="Aharoni" panose="02010803020104030203" pitchFamily="2" charset="-79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'[Book (1).xlsx]Sheet1'!$A$2:$A$5</c:f>
              <c:strCache>
                <c:ptCount val="4"/>
                <c:pt idx="0">
                  <c:v>Torbay</c:v>
                </c:pt>
                <c:pt idx="1">
                  <c:v>RD&amp;E</c:v>
                </c:pt>
                <c:pt idx="2">
                  <c:v>Royal Cornwall</c:v>
                </c:pt>
                <c:pt idx="3">
                  <c:v>Derriford</c:v>
                </c:pt>
              </c:strCache>
            </c:strRef>
          </c:cat>
          <c:val>
            <c:numRef>
              <c:f>'[Book (1).xlsx]Sheet1'!$B$2:$B$5</c:f>
              <c:numCache>
                <c:formatCode>General</c:formatCode>
                <c:ptCount val="4"/>
                <c:pt idx="0">
                  <c:v>84</c:v>
                </c:pt>
                <c:pt idx="1">
                  <c:v>146</c:v>
                </c:pt>
                <c:pt idx="2">
                  <c:v>128</c:v>
                </c:pt>
                <c:pt idx="3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BA-FD4F-A029-07879618C520}"/>
            </c:ext>
          </c:extLst>
        </c:ser>
        <c:ser>
          <c:idx val="1"/>
          <c:order val="1"/>
          <c:tx>
            <c:strRef>
              <c:f>'[Book (1).xlsx]Sheet1'!$C$1</c:f>
              <c:strCache>
                <c:ptCount val="1"/>
                <c:pt idx="0">
                  <c:v>2024/25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Aptos Display" panose="020B0004020202020204" pitchFamily="34" charset="0"/>
                    <a:ea typeface="+mn-ea"/>
                    <a:cs typeface="Aharoni" panose="02010803020104030203" pitchFamily="2" charset="-79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'[Book (1).xlsx]Sheet1'!$A$2:$A$5</c:f>
              <c:strCache>
                <c:ptCount val="4"/>
                <c:pt idx="0">
                  <c:v>Torbay</c:v>
                </c:pt>
                <c:pt idx="1">
                  <c:v>RD&amp;E</c:v>
                </c:pt>
                <c:pt idx="2">
                  <c:v>Royal Cornwall</c:v>
                </c:pt>
                <c:pt idx="3">
                  <c:v>Derriford</c:v>
                </c:pt>
              </c:strCache>
            </c:strRef>
          </c:cat>
          <c:val>
            <c:numRef>
              <c:f>'[Book (1).xlsx]Sheet1'!$C$2:$C$5</c:f>
              <c:numCache>
                <c:formatCode>General</c:formatCode>
                <c:ptCount val="4"/>
                <c:pt idx="0">
                  <c:v>94</c:v>
                </c:pt>
                <c:pt idx="1">
                  <c:v>149</c:v>
                </c:pt>
                <c:pt idx="2">
                  <c:v>125</c:v>
                </c:pt>
                <c:pt idx="3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BA-FD4F-A029-07879618C520}"/>
            </c:ext>
          </c:extLst>
        </c:ser>
        <c:ser>
          <c:idx val="2"/>
          <c:order val="2"/>
          <c:tx>
            <c:strRef>
              <c:f>'[Book (1).xlsx]Sheet1'!$D$1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Aptos Display" panose="020B0004020202020204" pitchFamily="34" charset="0"/>
                    <a:ea typeface="+mn-ea"/>
                    <a:cs typeface="Aharoni" panose="02010803020104030203" pitchFamily="2" charset="-79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'[Book (1).xlsx]Sheet1'!$A$2:$A$5</c:f>
              <c:strCache>
                <c:ptCount val="4"/>
                <c:pt idx="0">
                  <c:v>Torbay</c:v>
                </c:pt>
                <c:pt idx="1">
                  <c:v>RD&amp;E</c:v>
                </c:pt>
                <c:pt idx="2">
                  <c:v>Royal Cornwall</c:v>
                </c:pt>
                <c:pt idx="3">
                  <c:v>Derriford</c:v>
                </c:pt>
              </c:strCache>
            </c:strRef>
          </c:cat>
          <c:val>
            <c:numRef>
              <c:f>'[Book (1).xlsx]Sheet1'!$D$2:$D$5</c:f>
              <c:numCache>
                <c:formatCode>General</c:formatCode>
                <c:ptCount val="4"/>
                <c:pt idx="0">
                  <c:v>88</c:v>
                </c:pt>
                <c:pt idx="1">
                  <c:v>144</c:v>
                </c:pt>
                <c:pt idx="2">
                  <c:v>113</c:v>
                </c:pt>
                <c:pt idx="3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BA-FD4F-A029-07879618C5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09230016"/>
        <c:axId val="1109231808"/>
      </c:barChart>
      <c:catAx>
        <c:axId val="1109230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/>
                </a:solidFill>
                <a:latin typeface="Aptos Display" panose="020B0004020202020204" pitchFamily="34" charset="0"/>
                <a:ea typeface="+mn-ea"/>
                <a:cs typeface="Aharoni" panose="02010803020104030203" pitchFamily="2" charset="-79"/>
              </a:defRPr>
            </a:pPr>
            <a:endParaRPr lang="en-US"/>
          </a:p>
        </c:txPr>
        <c:crossAx val="1109231808"/>
        <c:crosses val="autoZero"/>
        <c:auto val="1"/>
        <c:lblAlgn val="ctr"/>
        <c:lblOffset val="100"/>
        <c:noMultiLvlLbl val="0"/>
      </c:catAx>
      <c:valAx>
        <c:axId val="11092318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09230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/>
              </a:solidFill>
              <a:latin typeface="Aptos Display" panose="020B0004020202020204" pitchFamily="34" charset="0"/>
              <a:ea typeface="+mn-ea"/>
              <a:cs typeface="Aharoni" panose="02010803020104030203" pitchFamily="2" charset="-79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bg1"/>
          </a:solidFill>
          <a:latin typeface="Aptos Display" panose="020B0004020202020204" pitchFamily="34" charset="0"/>
          <a:cs typeface="Aharoni" panose="02010803020104030203" pitchFamily="2" charset="-79"/>
        </a:defRPr>
      </a:pPr>
      <a:endParaRPr lang="en-US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#3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46DF12-B3FB-47E6-8688-FB17D6739465}" type="doc">
      <dgm:prSet loTypeId="urn:microsoft.com/office/officeart/2005/8/layout/default" loCatId="list" qsTypeId="urn:microsoft.com/office/officeart/2005/8/quickstyle/simple1#2" qsCatId="simple" csTypeId="urn:microsoft.com/office/officeart/2005/8/colors/colorful4#2" csCatId="colorful" phldr="1"/>
      <dgm:spPr/>
      <dgm:t>
        <a:bodyPr/>
        <a:lstStyle/>
        <a:p>
          <a:endParaRPr lang="en-GB"/>
        </a:p>
      </dgm:t>
    </dgm:pt>
    <dgm:pt modelId="{48966325-3797-4915-947B-35FD64A77FD1}">
      <dgm:prSet phldrT="[Text]" phldr="0" custT="1"/>
      <dgm:spPr/>
      <dgm:t>
        <a:bodyPr/>
        <a:lstStyle/>
        <a:p>
          <a:pPr rtl="0"/>
          <a:r>
            <a: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Equitable Workload distributio</a:t>
          </a:r>
          <a:r>
            <a:rPr lang="en-GB" sz="240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n</a:t>
          </a:r>
          <a:r>
            <a: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 </a:t>
          </a:r>
        </a:p>
      </dgm:t>
    </dgm:pt>
    <dgm:pt modelId="{4CBF5789-15CF-430C-9AB8-AB01CC2BFE28}" type="parTrans" cxnId="{C17143EC-56F7-485B-9169-6B502CBBB9FE}">
      <dgm:prSet/>
      <dgm:spPr/>
      <dgm:t>
        <a:bodyPr/>
        <a:lstStyle/>
        <a:p>
          <a:endParaRPr lang="en-GB"/>
        </a:p>
      </dgm:t>
    </dgm:pt>
    <dgm:pt modelId="{F420E7F4-27A7-4EEC-8C46-3F9AD260D543}" type="sibTrans" cxnId="{C17143EC-56F7-485B-9169-6B502CBBB9FE}">
      <dgm:prSet/>
      <dgm:spPr/>
      <dgm:t>
        <a:bodyPr/>
        <a:lstStyle/>
        <a:p>
          <a:endParaRPr lang="en-GB"/>
        </a:p>
      </dgm:t>
    </dgm:pt>
    <dgm:pt modelId="{6AB8A344-366B-48EC-A275-731D4B500510}">
      <dgm:prSet phldrT="[Text]" phldr="0" custT="1"/>
      <dgm:spPr/>
      <dgm:t>
        <a:bodyPr/>
        <a:lstStyle/>
        <a:p>
          <a:pPr rtl="0"/>
          <a:r>
            <a:rPr lang="en-GB" sz="240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Enforced Rest period</a:t>
          </a:r>
          <a:endParaRPr lang="en-GB" sz="2400" dirty="0">
            <a:solidFill>
              <a:schemeClr val="tx1">
                <a:lumMod val="85000"/>
                <a:lumOff val="15000"/>
              </a:schemeClr>
            </a:solidFill>
            <a:latin typeface="ADLaM Display"/>
            <a:ea typeface="ADLaM Display"/>
            <a:cs typeface="ADLaM Display"/>
          </a:endParaRPr>
        </a:p>
      </dgm:t>
    </dgm:pt>
    <dgm:pt modelId="{131A9FD9-443E-4188-B27A-C9624CC0BFC6}" type="parTrans" cxnId="{1AF7FFA8-BA99-4BE6-B620-88575FBF3CBE}">
      <dgm:prSet/>
      <dgm:spPr/>
      <dgm:t>
        <a:bodyPr/>
        <a:lstStyle/>
        <a:p>
          <a:endParaRPr lang="en-GB"/>
        </a:p>
      </dgm:t>
    </dgm:pt>
    <dgm:pt modelId="{0C79ED29-32B4-4CB1-91E6-6A4A6C72EC01}" type="sibTrans" cxnId="{1AF7FFA8-BA99-4BE6-B620-88575FBF3CBE}">
      <dgm:prSet/>
      <dgm:spPr/>
      <dgm:t>
        <a:bodyPr/>
        <a:lstStyle/>
        <a:p>
          <a:endParaRPr lang="en-GB"/>
        </a:p>
      </dgm:t>
    </dgm:pt>
    <dgm:pt modelId="{3897CCC0-B19E-4F9F-A0A1-D080DFEC1EB8}">
      <dgm:prSet phldrT="[Text]" phldr="0" custT="1"/>
      <dgm:spPr/>
      <dgm:t>
        <a:bodyPr/>
        <a:lstStyle/>
        <a:p>
          <a:pPr rtl="0"/>
          <a:r>
            <a:rPr lang="en-GB" sz="240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Staffing Resilience &amp; Flexibility</a:t>
          </a:r>
          <a:endParaRPr lang="en-GB" sz="2400" dirty="0">
            <a:solidFill>
              <a:schemeClr val="tx1">
                <a:lumMod val="85000"/>
                <a:lumOff val="15000"/>
              </a:schemeClr>
            </a:solidFill>
            <a:latin typeface="ADLaM Display"/>
            <a:ea typeface="ADLaM Display"/>
            <a:cs typeface="ADLaM Display"/>
          </a:endParaRPr>
        </a:p>
      </dgm:t>
    </dgm:pt>
    <dgm:pt modelId="{CD4BCB37-3A4B-42DA-816C-155B2D1675D4}" type="parTrans" cxnId="{758B3E90-2FBA-4AB6-9F81-1092BC7C2006}">
      <dgm:prSet/>
      <dgm:spPr/>
      <dgm:t>
        <a:bodyPr/>
        <a:lstStyle/>
        <a:p>
          <a:endParaRPr lang="en-GB"/>
        </a:p>
      </dgm:t>
    </dgm:pt>
    <dgm:pt modelId="{1A178805-AB42-4713-8A03-348E9F52BED0}" type="sibTrans" cxnId="{758B3E90-2FBA-4AB6-9F81-1092BC7C2006}">
      <dgm:prSet/>
      <dgm:spPr/>
      <dgm:t>
        <a:bodyPr/>
        <a:lstStyle/>
        <a:p>
          <a:endParaRPr lang="en-GB"/>
        </a:p>
      </dgm:t>
    </dgm:pt>
    <dgm:pt modelId="{5B489EEB-25E6-4B7D-805F-0A57505A2475}">
      <dgm:prSet phldrT="[Text]" phldr="0" custT="1"/>
      <dgm:spPr/>
      <dgm:t>
        <a:bodyPr/>
        <a:lstStyle/>
        <a:p>
          <a:pPr rtl="0"/>
          <a:r>
            <a: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Well being &amp; Patient outcomes</a:t>
          </a:r>
        </a:p>
      </dgm:t>
    </dgm:pt>
    <dgm:pt modelId="{64D86088-9E1B-49FF-A397-97CD50210FB0}" type="parTrans" cxnId="{50A71C6A-78BE-4CC7-BB04-40D67CA5F860}">
      <dgm:prSet/>
      <dgm:spPr/>
      <dgm:t>
        <a:bodyPr/>
        <a:lstStyle/>
        <a:p>
          <a:endParaRPr lang="en-GB"/>
        </a:p>
      </dgm:t>
    </dgm:pt>
    <dgm:pt modelId="{65F93C11-C271-465F-AA6D-2257CB9F3067}" type="sibTrans" cxnId="{50A71C6A-78BE-4CC7-BB04-40D67CA5F860}">
      <dgm:prSet/>
      <dgm:spPr/>
      <dgm:t>
        <a:bodyPr/>
        <a:lstStyle/>
        <a:p>
          <a:endParaRPr lang="en-GB"/>
        </a:p>
      </dgm:t>
    </dgm:pt>
    <dgm:pt modelId="{9142F4DA-4634-40EC-957B-0E2FC72BE33B}" type="pres">
      <dgm:prSet presAssocID="{0146DF12-B3FB-47E6-8688-FB17D6739465}" presName="diagram" presStyleCnt="0">
        <dgm:presLayoutVars>
          <dgm:dir/>
          <dgm:resizeHandles val="exact"/>
        </dgm:presLayoutVars>
      </dgm:prSet>
      <dgm:spPr/>
    </dgm:pt>
    <dgm:pt modelId="{729D2164-1A70-407D-B156-8C61EAA89B0F}" type="pres">
      <dgm:prSet presAssocID="{48966325-3797-4915-947B-35FD64A77FD1}" presName="node" presStyleLbl="node1" presStyleIdx="0" presStyleCnt="4">
        <dgm:presLayoutVars>
          <dgm:bulletEnabled val="1"/>
        </dgm:presLayoutVars>
      </dgm:prSet>
      <dgm:spPr/>
    </dgm:pt>
    <dgm:pt modelId="{5DD45B2E-3909-44DF-871E-CAE84FD97DFF}" type="pres">
      <dgm:prSet presAssocID="{F420E7F4-27A7-4EEC-8C46-3F9AD260D543}" presName="sibTrans" presStyleCnt="0"/>
      <dgm:spPr/>
    </dgm:pt>
    <dgm:pt modelId="{4A06DA41-08E7-4919-913A-2F383D384EF0}" type="pres">
      <dgm:prSet presAssocID="{6AB8A344-366B-48EC-A275-731D4B500510}" presName="node" presStyleLbl="node1" presStyleIdx="1" presStyleCnt="4">
        <dgm:presLayoutVars>
          <dgm:bulletEnabled val="1"/>
        </dgm:presLayoutVars>
      </dgm:prSet>
      <dgm:spPr/>
    </dgm:pt>
    <dgm:pt modelId="{6C79E3B7-630F-46C4-8680-AD608D02A102}" type="pres">
      <dgm:prSet presAssocID="{0C79ED29-32B4-4CB1-91E6-6A4A6C72EC01}" presName="sibTrans" presStyleCnt="0"/>
      <dgm:spPr/>
    </dgm:pt>
    <dgm:pt modelId="{694EABF0-9885-4E44-81D4-433D2617EC30}" type="pres">
      <dgm:prSet presAssocID="{3897CCC0-B19E-4F9F-A0A1-D080DFEC1EB8}" presName="node" presStyleLbl="node1" presStyleIdx="2" presStyleCnt="4">
        <dgm:presLayoutVars>
          <dgm:bulletEnabled val="1"/>
        </dgm:presLayoutVars>
      </dgm:prSet>
      <dgm:spPr/>
    </dgm:pt>
    <dgm:pt modelId="{CB408307-2996-488C-B191-1B3C0CDA04AB}" type="pres">
      <dgm:prSet presAssocID="{1A178805-AB42-4713-8A03-348E9F52BED0}" presName="sibTrans" presStyleCnt="0"/>
      <dgm:spPr/>
    </dgm:pt>
    <dgm:pt modelId="{A4E87E46-9B20-40B1-B54D-BD92149152A0}" type="pres">
      <dgm:prSet presAssocID="{5B489EEB-25E6-4B7D-805F-0A57505A2475}" presName="node" presStyleLbl="node1" presStyleIdx="3" presStyleCnt="4">
        <dgm:presLayoutVars>
          <dgm:bulletEnabled val="1"/>
        </dgm:presLayoutVars>
      </dgm:prSet>
      <dgm:spPr/>
    </dgm:pt>
  </dgm:ptLst>
  <dgm:cxnLst>
    <dgm:cxn modelId="{2A09CC5C-AEA3-401A-B7EE-7A0668C0B069}" type="presOf" srcId="{6AB8A344-366B-48EC-A275-731D4B500510}" destId="{4A06DA41-08E7-4919-913A-2F383D384EF0}" srcOrd="0" destOrd="0" presId="urn:microsoft.com/office/officeart/2005/8/layout/default"/>
    <dgm:cxn modelId="{50A71C6A-78BE-4CC7-BB04-40D67CA5F860}" srcId="{0146DF12-B3FB-47E6-8688-FB17D6739465}" destId="{5B489EEB-25E6-4B7D-805F-0A57505A2475}" srcOrd="3" destOrd="0" parTransId="{64D86088-9E1B-49FF-A397-97CD50210FB0}" sibTransId="{65F93C11-C271-465F-AA6D-2257CB9F3067}"/>
    <dgm:cxn modelId="{286ED175-B8F7-474A-A1E6-53BB0CE772B4}" type="presOf" srcId="{48966325-3797-4915-947B-35FD64A77FD1}" destId="{729D2164-1A70-407D-B156-8C61EAA89B0F}" srcOrd="0" destOrd="0" presId="urn:microsoft.com/office/officeart/2005/8/layout/default"/>
    <dgm:cxn modelId="{758B3E90-2FBA-4AB6-9F81-1092BC7C2006}" srcId="{0146DF12-B3FB-47E6-8688-FB17D6739465}" destId="{3897CCC0-B19E-4F9F-A0A1-D080DFEC1EB8}" srcOrd="2" destOrd="0" parTransId="{CD4BCB37-3A4B-42DA-816C-155B2D1675D4}" sibTransId="{1A178805-AB42-4713-8A03-348E9F52BED0}"/>
    <dgm:cxn modelId="{C06ED492-EBEA-44E1-9C74-4B10A6948D4E}" type="presOf" srcId="{0146DF12-B3FB-47E6-8688-FB17D6739465}" destId="{9142F4DA-4634-40EC-957B-0E2FC72BE33B}" srcOrd="0" destOrd="0" presId="urn:microsoft.com/office/officeart/2005/8/layout/default"/>
    <dgm:cxn modelId="{1AF7FFA8-BA99-4BE6-B620-88575FBF3CBE}" srcId="{0146DF12-B3FB-47E6-8688-FB17D6739465}" destId="{6AB8A344-366B-48EC-A275-731D4B500510}" srcOrd="1" destOrd="0" parTransId="{131A9FD9-443E-4188-B27A-C9624CC0BFC6}" sibTransId="{0C79ED29-32B4-4CB1-91E6-6A4A6C72EC01}"/>
    <dgm:cxn modelId="{2FDF12D5-5C96-4FA9-8FF8-63E565612163}" type="presOf" srcId="{5B489EEB-25E6-4B7D-805F-0A57505A2475}" destId="{A4E87E46-9B20-40B1-B54D-BD92149152A0}" srcOrd="0" destOrd="0" presId="urn:microsoft.com/office/officeart/2005/8/layout/default"/>
    <dgm:cxn modelId="{C17143EC-56F7-485B-9169-6B502CBBB9FE}" srcId="{0146DF12-B3FB-47E6-8688-FB17D6739465}" destId="{48966325-3797-4915-947B-35FD64A77FD1}" srcOrd="0" destOrd="0" parTransId="{4CBF5789-15CF-430C-9AB8-AB01CC2BFE28}" sibTransId="{F420E7F4-27A7-4EEC-8C46-3F9AD260D543}"/>
    <dgm:cxn modelId="{BC2ECFEC-B121-4F45-ABBC-5BA48653858A}" type="presOf" srcId="{3897CCC0-B19E-4F9F-A0A1-D080DFEC1EB8}" destId="{694EABF0-9885-4E44-81D4-433D2617EC30}" srcOrd="0" destOrd="0" presId="urn:microsoft.com/office/officeart/2005/8/layout/default"/>
    <dgm:cxn modelId="{6E282823-F9D3-4FCF-8F3B-4148E63A3E6E}" type="presParOf" srcId="{9142F4DA-4634-40EC-957B-0E2FC72BE33B}" destId="{729D2164-1A70-407D-B156-8C61EAA89B0F}" srcOrd="0" destOrd="0" presId="urn:microsoft.com/office/officeart/2005/8/layout/default"/>
    <dgm:cxn modelId="{AF247BCC-C5DA-48F8-A3C7-ABF5166073A7}" type="presParOf" srcId="{9142F4DA-4634-40EC-957B-0E2FC72BE33B}" destId="{5DD45B2E-3909-44DF-871E-CAE84FD97DFF}" srcOrd="1" destOrd="0" presId="urn:microsoft.com/office/officeart/2005/8/layout/default"/>
    <dgm:cxn modelId="{491785CE-11EA-4C13-852D-612E984AA566}" type="presParOf" srcId="{9142F4DA-4634-40EC-957B-0E2FC72BE33B}" destId="{4A06DA41-08E7-4919-913A-2F383D384EF0}" srcOrd="2" destOrd="0" presId="urn:microsoft.com/office/officeart/2005/8/layout/default"/>
    <dgm:cxn modelId="{9B65C852-1AFC-4F9D-B013-ACF2FF8728BA}" type="presParOf" srcId="{9142F4DA-4634-40EC-957B-0E2FC72BE33B}" destId="{6C79E3B7-630F-46C4-8680-AD608D02A102}" srcOrd="3" destOrd="0" presId="urn:microsoft.com/office/officeart/2005/8/layout/default"/>
    <dgm:cxn modelId="{F4C384BC-4FAB-4AE3-976C-02C2933CEA9C}" type="presParOf" srcId="{9142F4DA-4634-40EC-957B-0E2FC72BE33B}" destId="{694EABF0-9885-4E44-81D4-433D2617EC30}" srcOrd="4" destOrd="0" presId="urn:microsoft.com/office/officeart/2005/8/layout/default"/>
    <dgm:cxn modelId="{C67937FE-5710-4213-A033-8086D38F48A5}" type="presParOf" srcId="{9142F4DA-4634-40EC-957B-0E2FC72BE33B}" destId="{CB408307-2996-488C-B191-1B3C0CDA04AB}" srcOrd="5" destOrd="0" presId="urn:microsoft.com/office/officeart/2005/8/layout/default"/>
    <dgm:cxn modelId="{5BEF5846-5D0A-4B6E-A754-D4BE7CC98EEC}" type="presParOf" srcId="{9142F4DA-4634-40EC-957B-0E2FC72BE33B}" destId="{A4E87E46-9B20-40B1-B54D-BD92149152A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D34612-FF62-45B5-A7A2-16E6978E8856}" type="doc">
      <dgm:prSet loTypeId="urn:microsoft.com/office/officeart/2005/8/layout/venn3" loCatId="relationship" qsTypeId="urn:microsoft.com/office/officeart/2005/8/quickstyle/simple1#1" qsCatId="simple" csTypeId="urn:microsoft.com/office/officeart/2005/8/colors/colorful4#1" csCatId="colorful" phldr="1"/>
      <dgm:spPr/>
      <dgm:t>
        <a:bodyPr/>
        <a:lstStyle/>
        <a:p>
          <a:endParaRPr lang="en-GB"/>
        </a:p>
      </dgm:t>
    </dgm:pt>
    <dgm:pt modelId="{327C6AB6-EDE5-419B-8B8F-49DBB175E2D0}">
      <dgm:prSet phldrT="[Text]" phldr="0" custT="1"/>
      <dgm:spPr/>
      <dgm:t>
        <a:bodyPr/>
        <a:lstStyle/>
        <a:p>
          <a:pPr rtl="0"/>
          <a:r>
            <a:rPr lang="en-GB" sz="2500" dirty="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Early Diagnosis via ECG</a:t>
          </a:r>
        </a:p>
      </dgm:t>
    </dgm:pt>
    <dgm:pt modelId="{E891CB5B-3B37-46EE-950C-DE912D269213}" type="parTrans" cxnId="{41AEE3F6-55DA-4BD6-A3BE-6427A97CB943}">
      <dgm:prSet/>
      <dgm:spPr/>
      <dgm:t>
        <a:bodyPr/>
        <a:lstStyle/>
        <a:p>
          <a:endParaRPr lang="en-GB"/>
        </a:p>
      </dgm:t>
    </dgm:pt>
    <dgm:pt modelId="{2F2252A8-3E53-4B9D-926C-84B55BCAD4AA}" type="sibTrans" cxnId="{41AEE3F6-55DA-4BD6-A3BE-6427A97CB943}">
      <dgm:prSet/>
      <dgm:spPr/>
      <dgm:t>
        <a:bodyPr/>
        <a:lstStyle/>
        <a:p>
          <a:endParaRPr lang="en-GB"/>
        </a:p>
      </dgm:t>
    </dgm:pt>
    <dgm:pt modelId="{161DCEAF-6236-497B-88E5-D060FBDAF3B3}">
      <dgm:prSet phldrT="[Text]" phldr="0"/>
      <dgm:spPr/>
      <dgm:t>
        <a:bodyPr/>
        <a:lstStyle/>
        <a:p>
          <a:pPr rtl="0"/>
          <a:r>
            <a:rPr lang="en-GB" sz="2000" dirty="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Consultant led Activation</a:t>
          </a:r>
        </a:p>
      </dgm:t>
    </dgm:pt>
    <dgm:pt modelId="{CE43FDA0-1872-4E53-A645-419FAF39E727}" type="parTrans" cxnId="{007D739B-BE65-44F7-A17B-68849480E2A7}">
      <dgm:prSet/>
      <dgm:spPr/>
      <dgm:t>
        <a:bodyPr/>
        <a:lstStyle/>
        <a:p>
          <a:endParaRPr lang="en-GB"/>
        </a:p>
      </dgm:t>
    </dgm:pt>
    <dgm:pt modelId="{38BC5755-B2CB-4632-A68E-C89805F94FFC}" type="sibTrans" cxnId="{007D739B-BE65-44F7-A17B-68849480E2A7}">
      <dgm:prSet/>
      <dgm:spPr/>
      <dgm:t>
        <a:bodyPr/>
        <a:lstStyle/>
        <a:p>
          <a:endParaRPr lang="en-GB"/>
        </a:p>
      </dgm:t>
    </dgm:pt>
    <dgm:pt modelId="{734D4F1A-8D7A-43E2-A99F-9271E4C38E65}">
      <dgm:prSet phldrT="[Text]" phldr="0"/>
      <dgm:spPr/>
      <dgm:t>
        <a:bodyPr/>
        <a:lstStyle/>
        <a:p>
          <a:pPr rtl="0"/>
          <a:r>
            <a:rPr lang="en-GB" sz="2000" dirty="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Direct Transfer to Cath Lab</a:t>
          </a:r>
        </a:p>
      </dgm:t>
    </dgm:pt>
    <dgm:pt modelId="{0AB71736-90B4-45F3-9CBE-64720A2D1A98}" type="parTrans" cxnId="{6A80972F-4DF7-4D25-8BDA-75B609AB8644}">
      <dgm:prSet/>
      <dgm:spPr/>
      <dgm:t>
        <a:bodyPr/>
        <a:lstStyle/>
        <a:p>
          <a:endParaRPr lang="en-GB"/>
        </a:p>
      </dgm:t>
    </dgm:pt>
    <dgm:pt modelId="{6352CFE3-6E3E-4B49-9DB5-FB2E658BF1B4}" type="sibTrans" cxnId="{6A80972F-4DF7-4D25-8BDA-75B609AB8644}">
      <dgm:prSet/>
      <dgm:spPr/>
      <dgm:t>
        <a:bodyPr/>
        <a:lstStyle/>
        <a:p>
          <a:endParaRPr lang="en-GB"/>
        </a:p>
      </dgm:t>
    </dgm:pt>
    <dgm:pt modelId="{D46CE289-0E9F-459D-8162-4D29E032F792}">
      <dgm:prSet phldrT="[Text]" phldr="0"/>
      <dgm:spPr/>
      <dgm:t>
        <a:bodyPr/>
        <a:lstStyle/>
        <a:p>
          <a:pPr rtl="0"/>
          <a:r>
            <a:rPr lang="en-GB" sz="2000" dirty="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Clear Activation </a:t>
          </a:r>
          <a:r>
            <a:rPr lang="en-GB" sz="200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Processes</a:t>
          </a:r>
          <a:endParaRPr lang="en-GB" sz="2000" dirty="0">
            <a:solidFill>
              <a:schemeClr val="bg1"/>
            </a:solidFill>
            <a:latin typeface="ADLaM Display"/>
            <a:ea typeface="ADLaM Display"/>
            <a:cs typeface="ADLaM Display"/>
          </a:endParaRPr>
        </a:p>
      </dgm:t>
    </dgm:pt>
    <dgm:pt modelId="{B7857136-6507-41DA-9579-DA9D01336A9E}" type="parTrans" cxnId="{79B1254F-D9B9-489E-9D0C-0EDF8F5AD91C}">
      <dgm:prSet/>
      <dgm:spPr/>
      <dgm:t>
        <a:bodyPr/>
        <a:lstStyle/>
        <a:p>
          <a:endParaRPr lang="en-GB"/>
        </a:p>
      </dgm:t>
    </dgm:pt>
    <dgm:pt modelId="{371ADD2E-C708-44AB-9721-0FE7699080E7}" type="sibTrans" cxnId="{79B1254F-D9B9-489E-9D0C-0EDF8F5AD91C}">
      <dgm:prSet/>
      <dgm:spPr/>
      <dgm:t>
        <a:bodyPr/>
        <a:lstStyle/>
        <a:p>
          <a:endParaRPr lang="en-GB"/>
        </a:p>
      </dgm:t>
    </dgm:pt>
    <dgm:pt modelId="{503753A5-D301-4A28-A605-A8B028D69CB5}" type="pres">
      <dgm:prSet presAssocID="{B0D34612-FF62-45B5-A7A2-16E6978E8856}" presName="Name0" presStyleCnt="0">
        <dgm:presLayoutVars>
          <dgm:dir/>
          <dgm:resizeHandles val="exact"/>
        </dgm:presLayoutVars>
      </dgm:prSet>
      <dgm:spPr/>
    </dgm:pt>
    <dgm:pt modelId="{A59FAC59-5C74-4399-B282-DBADDA856967}" type="pres">
      <dgm:prSet presAssocID="{327C6AB6-EDE5-419B-8B8F-49DBB175E2D0}" presName="Name5" presStyleLbl="vennNode1" presStyleIdx="0" presStyleCnt="4" custLinFactNeighborX="-23450" custLinFactNeighborY="3247">
        <dgm:presLayoutVars>
          <dgm:bulletEnabled val="1"/>
        </dgm:presLayoutVars>
      </dgm:prSet>
      <dgm:spPr/>
    </dgm:pt>
    <dgm:pt modelId="{7A9BFC1F-843A-4AF4-91E8-C0C6C468CD28}" type="pres">
      <dgm:prSet presAssocID="{2F2252A8-3E53-4B9D-926C-84B55BCAD4AA}" presName="space" presStyleCnt="0"/>
      <dgm:spPr/>
    </dgm:pt>
    <dgm:pt modelId="{7E4B3116-9201-4E9C-94C9-51341B88391F}" type="pres">
      <dgm:prSet presAssocID="{161DCEAF-6236-497B-88E5-D060FBDAF3B3}" presName="Name5" presStyleLbl="vennNode1" presStyleIdx="1" presStyleCnt="4">
        <dgm:presLayoutVars>
          <dgm:bulletEnabled val="1"/>
        </dgm:presLayoutVars>
      </dgm:prSet>
      <dgm:spPr/>
    </dgm:pt>
    <dgm:pt modelId="{4EFC6DAA-A803-4816-9E8A-3A5927EAB674}" type="pres">
      <dgm:prSet presAssocID="{38BC5755-B2CB-4632-A68E-C89805F94FFC}" presName="space" presStyleCnt="0"/>
      <dgm:spPr/>
    </dgm:pt>
    <dgm:pt modelId="{18FFE284-7693-4CBB-9E3A-10D4E1A7087E}" type="pres">
      <dgm:prSet presAssocID="{734D4F1A-8D7A-43E2-A99F-9271E4C38E65}" presName="Name5" presStyleLbl="vennNode1" presStyleIdx="2" presStyleCnt="4">
        <dgm:presLayoutVars>
          <dgm:bulletEnabled val="1"/>
        </dgm:presLayoutVars>
      </dgm:prSet>
      <dgm:spPr/>
    </dgm:pt>
    <dgm:pt modelId="{C36ABCBC-FF02-47FC-848D-08EBD21886CB}" type="pres">
      <dgm:prSet presAssocID="{6352CFE3-6E3E-4B49-9DB5-FB2E658BF1B4}" presName="space" presStyleCnt="0"/>
      <dgm:spPr/>
    </dgm:pt>
    <dgm:pt modelId="{60E67E95-84EE-4486-B5DC-E0B907A14424}" type="pres">
      <dgm:prSet presAssocID="{D46CE289-0E9F-459D-8162-4D29E032F792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D16C3818-1989-429A-9BB1-34C5D0FACDB1}" type="presOf" srcId="{327C6AB6-EDE5-419B-8B8F-49DBB175E2D0}" destId="{A59FAC59-5C74-4399-B282-DBADDA856967}" srcOrd="0" destOrd="0" presId="urn:microsoft.com/office/officeart/2005/8/layout/venn3"/>
    <dgm:cxn modelId="{6A80972F-4DF7-4D25-8BDA-75B609AB8644}" srcId="{B0D34612-FF62-45B5-A7A2-16E6978E8856}" destId="{734D4F1A-8D7A-43E2-A99F-9271E4C38E65}" srcOrd="2" destOrd="0" parTransId="{0AB71736-90B4-45F3-9CBE-64720A2D1A98}" sibTransId="{6352CFE3-6E3E-4B49-9DB5-FB2E658BF1B4}"/>
    <dgm:cxn modelId="{EE1ADF2F-2986-4435-8FF1-D472A9205DDD}" type="presOf" srcId="{161DCEAF-6236-497B-88E5-D060FBDAF3B3}" destId="{7E4B3116-9201-4E9C-94C9-51341B88391F}" srcOrd="0" destOrd="0" presId="urn:microsoft.com/office/officeart/2005/8/layout/venn3"/>
    <dgm:cxn modelId="{7164995C-4CB9-40EA-8690-1935D2C22766}" type="presOf" srcId="{D46CE289-0E9F-459D-8162-4D29E032F792}" destId="{60E67E95-84EE-4486-B5DC-E0B907A14424}" srcOrd="0" destOrd="0" presId="urn:microsoft.com/office/officeart/2005/8/layout/venn3"/>
    <dgm:cxn modelId="{FBA01248-038F-493F-986E-6C08EC5F50F6}" type="presOf" srcId="{B0D34612-FF62-45B5-A7A2-16E6978E8856}" destId="{503753A5-D301-4A28-A605-A8B028D69CB5}" srcOrd="0" destOrd="0" presId="urn:microsoft.com/office/officeart/2005/8/layout/venn3"/>
    <dgm:cxn modelId="{79B1254F-D9B9-489E-9D0C-0EDF8F5AD91C}" srcId="{B0D34612-FF62-45B5-A7A2-16E6978E8856}" destId="{D46CE289-0E9F-459D-8162-4D29E032F792}" srcOrd="3" destOrd="0" parTransId="{B7857136-6507-41DA-9579-DA9D01336A9E}" sibTransId="{371ADD2E-C708-44AB-9721-0FE7699080E7}"/>
    <dgm:cxn modelId="{007D739B-BE65-44F7-A17B-68849480E2A7}" srcId="{B0D34612-FF62-45B5-A7A2-16E6978E8856}" destId="{161DCEAF-6236-497B-88E5-D060FBDAF3B3}" srcOrd="1" destOrd="0" parTransId="{CE43FDA0-1872-4E53-A645-419FAF39E727}" sibTransId="{38BC5755-B2CB-4632-A68E-C89805F94FFC}"/>
    <dgm:cxn modelId="{A45D39F3-B907-4236-B8EE-4EDFAB97FDE0}" type="presOf" srcId="{734D4F1A-8D7A-43E2-A99F-9271E4C38E65}" destId="{18FFE284-7693-4CBB-9E3A-10D4E1A7087E}" srcOrd="0" destOrd="0" presId="urn:microsoft.com/office/officeart/2005/8/layout/venn3"/>
    <dgm:cxn modelId="{41AEE3F6-55DA-4BD6-A3BE-6427A97CB943}" srcId="{B0D34612-FF62-45B5-A7A2-16E6978E8856}" destId="{327C6AB6-EDE5-419B-8B8F-49DBB175E2D0}" srcOrd="0" destOrd="0" parTransId="{E891CB5B-3B37-46EE-950C-DE912D269213}" sibTransId="{2F2252A8-3E53-4B9D-926C-84B55BCAD4AA}"/>
    <dgm:cxn modelId="{AFF52212-AEE4-4C99-A8E5-F094875E621E}" type="presParOf" srcId="{503753A5-D301-4A28-A605-A8B028D69CB5}" destId="{A59FAC59-5C74-4399-B282-DBADDA856967}" srcOrd="0" destOrd="0" presId="urn:microsoft.com/office/officeart/2005/8/layout/venn3"/>
    <dgm:cxn modelId="{71130D8D-0089-420C-A457-FDAF11B0BEE5}" type="presParOf" srcId="{503753A5-D301-4A28-A605-A8B028D69CB5}" destId="{7A9BFC1F-843A-4AF4-91E8-C0C6C468CD28}" srcOrd="1" destOrd="0" presId="urn:microsoft.com/office/officeart/2005/8/layout/venn3"/>
    <dgm:cxn modelId="{556C7C28-5C5A-43BC-9EFA-8AA65D4F95A6}" type="presParOf" srcId="{503753A5-D301-4A28-A605-A8B028D69CB5}" destId="{7E4B3116-9201-4E9C-94C9-51341B88391F}" srcOrd="2" destOrd="0" presId="urn:microsoft.com/office/officeart/2005/8/layout/venn3"/>
    <dgm:cxn modelId="{2D4A892D-6602-43F0-84A5-4FBBD7EE014F}" type="presParOf" srcId="{503753A5-D301-4A28-A605-A8B028D69CB5}" destId="{4EFC6DAA-A803-4816-9E8A-3A5927EAB674}" srcOrd="3" destOrd="0" presId="urn:microsoft.com/office/officeart/2005/8/layout/venn3"/>
    <dgm:cxn modelId="{356A96B9-73B2-4859-B3D0-98181542599A}" type="presParOf" srcId="{503753A5-D301-4A28-A605-A8B028D69CB5}" destId="{18FFE284-7693-4CBB-9E3A-10D4E1A7087E}" srcOrd="4" destOrd="0" presId="urn:microsoft.com/office/officeart/2005/8/layout/venn3"/>
    <dgm:cxn modelId="{D3AB91CD-5675-4EF7-BF67-7644376FFE05}" type="presParOf" srcId="{503753A5-D301-4A28-A605-A8B028D69CB5}" destId="{C36ABCBC-FF02-47FC-848D-08EBD21886CB}" srcOrd="5" destOrd="0" presId="urn:microsoft.com/office/officeart/2005/8/layout/venn3"/>
    <dgm:cxn modelId="{EBC955D1-5342-4181-8883-B1B39850E337}" type="presParOf" srcId="{503753A5-D301-4A28-A605-A8B028D69CB5}" destId="{60E67E95-84EE-4486-B5DC-E0B907A14424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4DA8E7-D366-4897-AE10-73B960AB769B}" type="doc">
      <dgm:prSet loTypeId="urn:microsoft.com/office/officeart/2005/8/layout/radial5" loCatId="cycle" qsTypeId="urn:microsoft.com/office/officeart/2005/8/quickstyle/3d1#1" qsCatId="3D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7C2CF525-050E-4343-8039-982314E5C783}">
      <dgm:prSet phldrT="[Text]" phldr="0" custT="1"/>
      <dgm:spPr/>
      <dgm:t>
        <a:bodyPr/>
        <a:lstStyle/>
        <a:p>
          <a:r>
            <a:rPr lang="en-GB" sz="2000" dirty="0">
              <a:solidFill>
                <a:schemeClr val="bg1">
                  <a:lumMod val="9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Relationship &amp; Communication</a:t>
          </a:r>
        </a:p>
      </dgm:t>
    </dgm:pt>
    <dgm:pt modelId="{3369C68E-4FEB-44EF-9453-89DE305A1AAB}" type="parTrans" cxnId="{D5E6669C-7D28-4605-8438-FDD6A7C47709}">
      <dgm:prSet/>
      <dgm:spPr/>
      <dgm:t>
        <a:bodyPr/>
        <a:lstStyle/>
        <a:p>
          <a:endParaRPr lang="en-GB"/>
        </a:p>
      </dgm:t>
    </dgm:pt>
    <dgm:pt modelId="{73387851-E796-45D4-A593-EE41E5FBACF9}" type="sibTrans" cxnId="{D5E6669C-7D28-4605-8438-FDD6A7C47709}">
      <dgm:prSet/>
      <dgm:spPr/>
      <dgm:t>
        <a:bodyPr/>
        <a:lstStyle/>
        <a:p>
          <a:endParaRPr lang="en-GB"/>
        </a:p>
      </dgm:t>
    </dgm:pt>
    <dgm:pt modelId="{E8ADBE02-4AAE-4EE8-98B6-62F434FA6BC1}">
      <dgm:prSet phldrT="[Text]" phldr="0" custT="1"/>
      <dgm:spPr/>
      <dgm:t>
        <a:bodyPr/>
        <a:lstStyle/>
        <a:p>
          <a:r>
            <a:rPr lang="en-GB" sz="18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Collaboration with Ambulance services</a:t>
          </a:r>
        </a:p>
      </dgm:t>
    </dgm:pt>
    <dgm:pt modelId="{0CAE385B-BBC6-4D9C-B266-FB093674AC7B}" type="parTrans" cxnId="{2C5E0144-6D0F-4D1A-BDC9-A4F96259E316}">
      <dgm:prSet/>
      <dgm:spPr/>
      <dgm:t>
        <a:bodyPr/>
        <a:lstStyle/>
        <a:p>
          <a:endParaRPr lang="en-GB"/>
        </a:p>
      </dgm:t>
    </dgm:pt>
    <dgm:pt modelId="{AAC3CD88-78EC-421C-A7FB-FB35AE6EFFC7}" type="sibTrans" cxnId="{2C5E0144-6D0F-4D1A-BDC9-A4F96259E316}">
      <dgm:prSet/>
      <dgm:spPr/>
      <dgm:t>
        <a:bodyPr/>
        <a:lstStyle/>
        <a:p>
          <a:endParaRPr lang="en-GB"/>
        </a:p>
      </dgm:t>
    </dgm:pt>
    <dgm:pt modelId="{7227F2B8-0039-448C-9B20-DDEBA06BAEBD}">
      <dgm:prSet phldrT="[Text]" phldr="0" custT="1"/>
      <dgm:spPr/>
      <dgm:t>
        <a:bodyPr/>
        <a:lstStyle/>
        <a:p>
          <a:r>
            <a:rPr lang="en-GB" sz="2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Clarity drives speed</a:t>
          </a:r>
        </a:p>
      </dgm:t>
    </dgm:pt>
    <dgm:pt modelId="{33BBEF45-38EE-440D-B57E-97060D74395D}" type="parTrans" cxnId="{B2B9C4CE-33F6-4564-A4A3-938E4416E0DB}">
      <dgm:prSet/>
      <dgm:spPr/>
      <dgm:t>
        <a:bodyPr/>
        <a:lstStyle/>
        <a:p>
          <a:endParaRPr lang="en-GB"/>
        </a:p>
      </dgm:t>
    </dgm:pt>
    <dgm:pt modelId="{ECF2ABC4-366F-400A-B887-FFEC86C0B494}" type="sibTrans" cxnId="{B2B9C4CE-33F6-4564-A4A3-938E4416E0DB}">
      <dgm:prSet/>
      <dgm:spPr/>
      <dgm:t>
        <a:bodyPr/>
        <a:lstStyle/>
        <a:p>
          <a:endParaRPr lang="en-GB"/>
        </a:p>
      </dgm:t>
    </dgm:pt>
    <dgm:pt modelId="{F2174F10-C610-4C1D-93B0-F34B7D50C33A}">
      <dgm:prSet phldrT="[Text]" phldr="0" custT="1"/>
      <dgm:spPr/>
      <dgm:t>
        <a:bodyPr/>
        <a:lstStyle/>
        <a:p>
          <a:r>
            <a:rPr lang="en-GB" sz="2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Structured Pre-alert handovers</a:t>
          </a:r>
        </a:p>
      </dgm:t>
    </dgm:pt>
    <dgm:pt modelId="{B4CBB2FD-CAC3-4AC5-A245-906EB93615C3}" type="parTrans" cxnId="{CC98BD82-78A6-43D3-8375-D4A833213A51}">
      <dgm:prSet/>
      <dgm:spPr/>
      <dgm:t>
        <a:bodyPr/>
        <a:lstStyle/>
        <a:p>
          <a:endParaRPr lang="en-GB"/>
        </a:p>
      </dgm:t>
    </dgm:pt>
    <dgm:pt modelId="{710D7470-C37D-4D70-A823-3F907FC310D2}" type="sibTrans" cxnId="{CC98BD82-78A6-43D3-8375-D4A833213A51}">
      <dgm:prSet/>
      <dgm:spPr/>
      <dgm:t>
        <a:bodyPr/>
        <a:lstStyle/>
        <a:p>
          <a:endParaRPr lang="en-GB"/>
        </a:p>
      </dgm:t>
    </dgm:pt>
    <dgm:pt modelId="{9794F0E2-F8FD-40C0-ADF2-5E4BF396F139}">
      <dgm:prSet phldrT="[Text]" phldr="0"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CCU + ED coordination</a:t>
          </a:r>
        </a:p>
      </dgm:t>
    </dgm:pt>
    <dgm:pt modelId="{1E867007-DC51-474C-9B95-A1C24222E6C1}" type="sibTrans" cxnId="{836B26EE-2507-4762-B09E-1DA2EBF24E92}">
      <dgm:prSet/>
      <dgm:spPr/>
      <dgm:t>
        <a:bodyPr/>
        <a:lstStyle/>
        <a:p>
          <a:endParaRPr lang="en-GB"/>
        </a:p>
      </dgm:t>
    </dgm:pt>
    <dgm:pt modelId="{9BCE1E6B-F941-4D32-824D-4068246A947B}" type="parTrans" cxnId="{836B26EE-2507-4762-B09E-1DA2EBF24E92}">
      <dgm:prSet/>
      <dgm:spPr/>
      <dgm:t>
        <a:bodyPr/>
        <a:lstStyle/>
        <a:p>
          <a:endParaRPr lang="en-GB"/>
        </a:p>
      </dgm:t>
    </dgm:pt>
    <dgm:pt modelId="{58A03C5D-59CA-42E0-960A-7BBA6DC7F47B}" type="pres">
      <dgm:prSet presAssocID="{6A4DA8E7-D366-4897-AE10-73B960AB769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0090EAD-6EC4-4585-82DF-976121654FF2}" type="pres">
      <dgm:prSet presAssocID="{7C2CF525-050E-4343-8039-982314E5C783}" presName="centerShape" presStyleLbl="node0" presStyleIdx="0" presStyleCnt="1" custScaleX="158281" custScaleY="125687"/>
      <dgm:spPr/>
    </dgm:pt>
    <dgm:pt modelId="{2B447B69-8F31-42C8-A90E-0638194AA2C3}" type="pres">
      <dgm:prSet presAssocID="{0CAE385B-BBC6-4D9C-B266-FB093674AC7B}" presName="parTrans" presStyleLbl="sibTrans2D1" presStyleIdx="0" presStyleCnt="4"/>
      <dgm:spPr/>
    </dgm:pt>
    <dgm:pt modelId="{24BC0B28-B0FD-4F9E-AB06-DFCDBD1C39BF}" type="pres">
      <dgm:prSet presAssocID="{0CAE385B-BBC6-4D9C-B266-FB093674AC7B}" presName="connectorText" presStyleLbl="sibTrans2D1" presStyleIdx="0" presStyleCnt="4"/>
      <dgm:spPr/>
    </dgm:pt>
    <dgm:pt modelId="{FECFE003-9459-4387-B49C-5C220B199EBD}" type="pres">
      <dgm:prSet presAssocID="{E8ADBE02-4AAE-4EE8-98B6-62F434FA6BC1}" presName="node" presStyleLbl="node1" presStyleIdx="0" presStyleCnt="4" custScaleX="143098">
        <dgm:presLayoutVars>
          <dgm:bulletEnabled val="1"/>
        </dgm:presLayoutVars>
      </dgm:prSet>
      <dgm:spPr/>
    </dgm:pt>
    <dgm:pt modelId="{D072D72D-D406-4E69-8B50-6004C19BBA28}" type="pres">
      <dgm:prSet presAssocID="{9BCE1E6B-F941-4D32-824D-4068246A947B}" presName="parTrans" presStyleLbl="sibTrans2D1" presStyleIdx="1" presStyleCnt="4"/>
      <dgm:spPr/>
    </dgm:pt>
    <dgm:pt modelId="{39F67E88-B86C-4DF3-A4FB-1217CB1A89A4}" type="pres">
      <dgm:prSet presAssocID="{9BCE1E6B-F941-4D32-824D-4068246A947B}" presName="connectorText" presStyleLbl="sibTrans2D1" presStyleIdx="1" presStyleCnt="4"/>
      <dgm:spPr/>
    </dgm:pt>
    <dgm:pt modelId="{1A873C1B-5BD3-4A91-AE79-AC9AF9C1FF35}" type="pres">
      <dgm:prSet presAssocID="{9794F0E2-F8FD-40C0-ADF2-5E4BF396F139}" presName="node" presStyleLbl="node1" presStyleIdx="1" presStyleCnt="4" custScaleX="129774" custRadScaleRad="140531" custRadScaleInc="-2975">
        <dgm:presLayoutVars>
          <dgm:bulletEnabled val="1"/>
        </dgm:presLayoutVars>
      </dgm:prSet>
      <dgm:spPr/>
    </dgm:pt>
    <dgm:pt modelId="{407FFCD5-FEDC-4332-8641-2D020AD7FBEE}" type="pres">
      <dgm:prSet presAssocID="{33BBEF45-38EE-440D-B57E-97060D74395D}" presName="parTrans" presStyleLbl="sibTrans2D1" presStyleIdx="2" presStyleCnt="4"/>
      <dgm:spPr/>
    </dgm:pt>
    <dgm:pt modelId="{6F286115-7B56-4482-B3E2-EA1F42BE57A4}" type="pres">
      <dgm:prSet presAssocID="{33BBEF45-38EE-440D-B57E-97060D74395D}" presName="connectorText" presStyleLbl="sibTrans2D1" presStyleIdx="2" presStyleCnt="4"/>
      <dgm:spPr/>
    </dgm:pt>
    <dgm:pt modelId="{9C79A229-764D-4E3E-8CE0-D4124A5F45AD}" type="pres">
      <dgm:prSet presAssocID="{7227F2B8-0039-448C-9B20-DDEBA06BAEBD}" presName="node" presStyleLbl="node1" presStyleIdx="2" presStyleCnt="4" custScaleX="121226">
        <dgm:presLayoutVars>
          <dgm:bulletEnabled val="1"/>
        </dgm:presLayoutVars>
      </dgm:prSet>
      <dgm:spPr/>
    </dgm:pt>
    <dgm:pt modelId="{914EA544-24B2-4386-90E2-997CF144D575}" type="pres">
      <dgm:prSet presAssocID="{B4CBB2FD-CAC3-4AC5-A245-906EB93615C3}" presName="parTrans" presStyleLbl="sibTrans2D1" presStyleIdx="3" presStyleCnt="4"/>
      <dgm:spPr/>
    </dgm:pt>
    <dgm:pt modelId="{60EFFD15-E373-4209-80F8-61E6858AFA75}" type="pres">
      <dgm:prSet presAssocID="{B4CBB2FD-CAC3-4AC5-A245-906EB93615C3}" presName="connectorText" presStyleLbl="sibTrans2D1" presStyleIdx="3" presStyleCnt="4"/>
      <dgm:spPr/>
    </dgm:pt>
    <dgm:pt modelId="{84EF237D-81CF-429F-9924-A92EA0548557}" type="pres">
      <dgm:prSet presAssocID="{F2174F10-C610-4C1D-93B0-F34B7D50C33A}" presName="node" presStyleLbl="node1" presStyleIdx="3" presStyleCnt="4" custScaleX="118479" custRadScaleRad="123539" custRadScaleInc="-483">
        <dgm:presLayoutVars>
          <dgm:bulletEnabled val="1"/>
        </dgm:presLayoutVars>
      </dgm:prSet>
      <dgm:spPr/>
    </dgm:pt>
  </dgm:ptLst>
  <dgm:cxnLst>
    <dgm:cxn modelId="{136D6D12-90CC-4B83-9FBC-A18E0C41B441}" type="presOf" srcId="{6A4DA8E7-D366-4897-AE10-73B960AB769B}" destId="{58A03C5D-59CA-42E0-960A-7BBA6DC7F47B}" srcOrd="0" destOrd="0" presId="urn:microsoft.com/office/officeart/2005/8/layout/radial5"/>
    <dgm:cxn modelId="{7B85C03F-B9C8-4AB2-8AD3-DB88AB55B755}" type="presOf" srcId="{33BBEF45-38EE-440D-B57E-97060D74395D}" destId="{407FFCD5-FEDC-4332-8641-2D020AD7FBEE}" srcOrd="0" destOrd="0" presId="urn:microsoft.com/office/officeart/2005/8/layout/radial5"/>
    <dgm:cxn modelId="{A730105B-E21A-4D3E-8437-EB7591053C2D}" type="presOf" srcId="{E8ADBE02-4AAE-4EE8-98B6-62F434FA6BC1}" destId="{FECFE003-9459-4387-B49C-5C220B199EBD}" srcOrd="0" destOrd="0" presId="urn:microsoft.com/office/officeart/2005/8/layout/radial5"/>
    <dgm:cxn modelId="{2C5E0144-6D0F-4D1A-BDC9-A4F96259E316}" srcId="{7C2CF525-050E-4343-8039-982314E5C783}" destId="{E8ADBE02-4AAE-4EE8-98B6-62F434FA6BC1}" srcOrd="0" destOrd="0" parTransId="{0CAE385B-BBC6-4D9C-B266-FB093674AC7B}" sibTransId="{AAC3CD88-78EC-421C-A7FB-FB35AE6EFFC7}"/>
    <dgm:cxn modelId="{133E9345-E425-4A27-8455-0583DDCD61FD}" type="presOf" srcId="{9794F0E2-F8FD-40C0-ADF2-5E4BF396F139}" destId="{1A873C1B-5BD3-4A91-AE79-AC9AF9C1FF35}" srcOrd="0" destOrd="0" presId="urn:microsoft.com/office/officeart/2005/8/layout/radial5"/>
    <dgm:cxn modelId="{87374C4F-BBA1-4149-A99E-7687992C2475}" type="presOf" srcId="{B4CBB2FD-CAC3-4AC5-A245-906EB93615C3}" destId="{60EFFD15-E373-4209-80F8-61E6858AFA75}" srcOrd="1" destOrd="0" presId="urn:microsoft.com/office/officeart/2005/8/layout/radial5"/>
    <dgm:cxn modelId="{88CD9673-8AA0-4468-8CDD-692479F82C53}" type="presOf" srcId="{9BCE1E6B-F941-4D32-824D-4068246A947B}" destId="{39F67E88-B86C-4DF3-A4FB-1217CB1A89A4}" srcOrd="1" destOrd="0" presId="urn:microsoft.com/office/officeart/2005/8/layout/radial5"/>
    <dgm:cxn modelId="{83E6907C-B027-4D65-A3BA-C784C574B288}" type="presOf" srcId="{7C2CF525-050E-4343-8039-982314E5C783}" destId="{20090EAD-6EC4-4585-82DF-976121654FF2}" srcOrd="0" destOrd="0" presId="urn:microsoft.com/office/officeart/2005/8/layout/radial5"/>
    <dgm:cxn modelId="{CC98BD82-78A6-43D3-8375-D4A833213A51}" srcId="{7C2CF525-050E-4343-8039-982314E5C783}" destId="{F2174F10-C610-4C1D-93B0-F34B7D50C33A}" srcOrd="3" destOrd="0" parTransId="{B4CBB2FD-CAC3-4AC5-A245-906EB93615C3}" sibTransId="{710D7470-C37D-4D70-A823-3F907FC310D2}"/>
    <dgm:cxn modelId="{5FB0A893-229D-4A08-BF4C-95B7E8D6BD42}" type="presOf" srcId="{0CAE385B-BBC6-4D9C-B266-FB093674AC7B}" destId="{24BC0B28-B0FD-4F9E-AB06-DFCDBD1C39BF}" srcOrd="1" destOrd="0" presId="urn:microsoft.com/office/officeart/2005/8/layout/radial5"/>
    <dgm:cxn modelId="{D5E6669C-7D28-4605-8438-FDD6A7C47709}" srcId="{6A4DA8E7-D366-4897-AE10-73B960AB769B}" destId="{7C2CF525-050E-4343-8039-982314E5C783}" srcOrd="0" destOrd="0" parTransId="{3369C68E-4FEB-44EF-9453-89DE305A1AAB}" sibTransId="{73387851-E796-45D4-A593-EE41E5FBACF9}"/>
    <dgm:cxn modelId="{22BD27A5-DFC1-4DDE-91C7-011DD926FEA9}" type="presOf" srcId="{33BBEF45-38EE-440D-B57E-97060D74395D}" destId="{6F286115-7B56-4482-B3E2-EA1F42BE57A4}" srcOrd="1" destOrd="0" presId="urn:microsoft.com/office/officeart/2005/8/layout/radial5"/>
    <dgm:cxn modelId="{93CA43B4-D704-4437-A47B-BB6F4E659165}" type="presOf" srcId="{7227F2B8-0039-448C-9B20-DDEBA06BAEBD}" destId="{9C79A229-764D-4E3E-8CE0-D4124A5F45AD}" srcOrd="0" destOrd="0" presId="urn:microsoft.com/office/officeart/2005/8/layout/radial5"/>
    <dgm:cxn modelId="{83F5B4C0-696C-4F5F-8F07-E28D7DCCA02E}" type="presOf" srcId="{9BCE1E6B-F941-4D32-824D-4068246A947B}" destId="{D072D72D-D406-4E69-8B50-6004C19BBA28}" srcOrd="0" destOrd="0" presId="urn:microsoft.com/office/officeart/2005/8/layout/radial5"/>
    <dgm:cxn modelId="{B2B9C4CE-33F6-4564-A4A3-938E4416E0DB}" srcId="{7C2CF525-050E-4343-8039-982314E5C783}" destId="{7227F2B8-0039-448C-9B20-DDEBA06BAEBD}" srcOrd="2" destOrd="0" parTransId="{33BBEF45-38EE-440D-B57E-97060D74395D}" sibTransId="{ECF2ABC4-366F-400A-B887-FFEC86C0B494}"/>
    <dgm:cxn modelId="{6F11EBD6-7C73-4754-A3BD-9F0C369BEDE9}" type="presOf" srcId="{B4CBB2FD-CAC3-4AC5-A245-906EB93615C3}" destId="{914EA544-24B2-4386-90E2-997CF144D575}" srcOrd="0" destOrd="0" presId="urn:microsoft.com/office/officeart/2005/8/layout/radial5"/>
    <dgm:cxn modelId="{687867DC-3E2E-4E5B-9BDD-76F74AC50BDC}" type="presOf" srcId="{F2174F10-C610-4C1D-93B0-F34B7D50C33A}" destId="{84EF237D-81CF-429F-9924-A92EA0548557}" srcOrd="0" destOrd="0" presId="urn:microsoft.com/office/officeart/2005/8/layout/radial5"/>
    <dgm:cxn modelId="{836B26EE-2507-4762-B09E-1DA2EBF24E92}" srcId="{7C2CF525-050E-4343-8039-982314E5C783}" destId="{9794F0E2-F8FD-40C0-ADF2-5E4BF396F139}" srcOrd="1" destOrd="0" parTransId="{9BCE1E6B-F941-4D32-824D-4068246A947B}" sibTransId="{1E867007-DC51-474C-9B95-A1C24222E6C1}"/>
    <dgm:cxn modelId="{691402F0-D44D-47C3-8D78-45E478320A3F}" type="presOf" srcId="{0CAE385B-BBC6-4D9C-B266-FB093674AC7B}" destId="{2B447B69-8F31-42C8-A90E-0638194AA2C3}" srcOrd="0" destOrd="0" presId="urn:microsoft.com/office/officeart/2005/8/layout/radial5"/>
    <dgm:cxn modelId="{0DDCD6A9-E015-4499-95F8-D81626B8EF9C}" type="presParOf" srcId="{58A03C5D-59CA-42E0-960A-7BBA6DC7F47B}" destId="{20090EAD-6EC4-4585-82DF-976121654FF2}" srcOrd="0" destOrd="0" presId="urn:microsoft.com/office/officeart/2005/8/layout/radial5"/>
    <dgm:cxn modelId="{28F4581D-6CD4-4D1A-8D99-60590D73D3CA}" type="presParOf" srcId="{58A03C5D-59CA-42E0-960A-7BBA6DC7F47B}" destId="{2B447B69-8F31-42C8-A90E-0638194AA2C3}" srcOrd="1" destOrd="0" presId="urn:microsoft.com/office/officeart/2005/8/layout/radial5"/>
    <dgm:cxn modelId="{FD9221A8-D9A9-49DF-98EE-10E53015E7F0}" type="presParOf" srcId="{2B447B69-8F31-42C8-A90E-0638194AA2C3}" destId="{24BC0B28-B0FD-4F9E-AB06-DFCDBD1C39BF}" srcOrd="0" destOrd="0" presId="urn:microsoft.com/office/officeart/2005/8/layout/radial5"/>
    <dgm:cxn modelId="{48A1B9B0-745D-4850-A423-B170D9AB1368}" type="presParOf" srcId="{58A03C5D-59CA-42E0-960A-7BBA6DC7F47B}" destId="{FECFE003-9459-4387-B49C-5C220B199EBD}" srcOrd="2" destOrd="0" presId="urn:microsoft.com/office/officeart/2005/8/layout/radial5"/>
    <dgm:cxn modelId="{339BB1BC-04E7-4F8C-AC92-18CACAAE7DC6}" type="presParOf" srcId="{58A03C5D-59CA-42E0-960A-7BBA6DC7F47B}" destId="{D072D72D-D406-4E69-8B50-6004C19BBA28}" srcOrd="3" destOrd="0" presId="urn:microsoft.com/office/officeart/2005/8/layout/radial5"/>
    <dgm:cxn modelId="{354E9D0B-E5B1-4BED-A1CD-7F62DB5684B9}" type="presParOf" srcId="{D072D72D-D406-4E69-8B50-6004C19BBA28}" destId="{39F67E88-B86C-4DF3-A4FB-1217CB1A89A4}" srcOrd="0" destOrd="0" presId="urn:microsoft.com/office/officeart/2005/8/layout/radial5"/>
    <dgm:cxn modelId="{088A42A3-62E8-4EC1-BBF7-12097D68C64C}" type="presParOf" srcId="{58A03C5D-59CA-42E0-960A-7BBA6DC7F47B}" destId="{1A873C1B-5BD3-4A91-AE79-AC9AF9C1FF35}" srcOrd="4" destOrd="0" presId="urn:microsoft.com/office/officeart/2005/8/layout/radial5"/>
    <dgm:cxn modelId="{BEB58A3A-FD9D-453F-960E-C3842AE1D787}" type="presParOf" srcId="{58A03C5D-59CA-42E0-960A-7BBA6DC7F47B}" destId="{407FFCD5-FEDC-4332-8641-2D020AD7FBEE}" srcOrd="5" destOrd="0" presId="urn:microsoft.com/office/officeart/2005/8/layout/radial5"/>
    <dgm:cxn modelId="{874BCC70-96C4-4F67-AB92-6C5D284A9FFC}" type="presParOf" srcId="{407FFCD5-FEDC-4332-8641-2D020AD7FBEE}" destId="{6F286115-7B56-4482-B3E2-EA1F42BE57A4}" srcOrd="0" destOrd="0" presId="urn:microsoft.com/office/officeart/2005/8/layout/radial5"/>
    <dgm:cxn modelId="{B11C542F-E0AF-43C1-A036-E4A00EB27D05}" type="presParOf" srcId="{58A03C5D-59CA-42E0-960A-7BBA6DC7F47B}" destId="{9C79A229-764D-4E3E-8CE0-D4124A5F45AD}" srcOrd="6" destOrd="0" presId="urn:microsoft.com/office/officeart/2005/8/layout/radial5"/>
    <dgm:cxn modelId="{ECFA731F-28A4-4080-823D-A4FCFA6ECE3C}" type="presParOf" srcId="{58A03C5D-59CA-42E0-960A-7BBA6DC7F47B}" destId="{914EA544-24B2-4386-90E2-997CF144D575}" srcOrd="7" destOrd="0" presId="urn:microsoft.com/office/officeart/2005/8/layout/radial5"/>
    <dgm:cxn modelId="{C9909797-B545-4922-BA3E-848DCAC2EABF}" type="presParOf" srcId="{914EA544-24B2-4386-90E2-997CF144D575}" destId="{60EFFD15-E373-4209-80F8-61E6858AFA75}" srcOrd="0" destOrd="0" presId="urn:microsoft.com/office/officeart/2005/8/layout/radial5"/>
    <dgm:cxn modelId="{F5A35562-8FC0-4DE8-85CA-FC93A642DE5C}" type="presParOf" srcId="{58A03C5D-59CA-42E0-960A-7BBA6DC7F47B}" destId="{84EF237D-81CF-429F-9924-A92EA0548557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50ADF5-88FD-4891-8230-F5FF697CF1FE}" type="doc">
      <dgm:prSet loTypeId="urn:microsoft.com/office/officeart/2005/8/layout/list1" loCatId="list" qsTypeId="urn:microsoft.com/office/officeart/2005/8/quickstyle/simple1#3" qsCatId="simple" csTypeId="urn:microsoft.com/office/officeart/2005/8/colors/colorful4#3" csCatId="colorful" phldr="1"/>
      <dgm:spPr/>
      <dgm:t>
        <a:bodyPr/>
        <a:lstStyle/>
        <a:p>
          <a:endParaRPr lang="en-GB"/>
        </a:p>
      </dgm:t>
    </dgm:pt>
    <dgm:pt modelId="{29B6CDB2-F5C3-4960-A143-D81974EDDE31}">
      <dgm:prSet phldrT="[Text]" phldr="0"/>
      <dgm:spPr/>
      <dgm:t>
        <a:bodyPr/>
        <a:lstStyle/>
        <a:p>
          <a:pPr rtl="0"/>
          <a:r>
            <a:rPr lang="en-GB" sz="3600" dirty="0">
              <a:solidFill>
                <a:schemeClr val="tx1"/>
              </a:solidFill>
              <a:latin typeface="ADLaM Display"/>
              <a:ea typeface="ADLaM Display"/>
              <a:cs typeface="ADLaM Display"/>
            </a:rPr>
            <a:t>Empowered team members</a:t>
          </a:r>
        </a:p>
      </dgm:t>
    </dgm:pt>
    <dgm:pt modelId="{871F0C76-35FB-4E59-A473-612237D22327}" type="parTrans" cxnId="{0CD3868C-83B5-426A-B2EF-7BFE2B4534C3}">
      <dgm:prSet/>
      <dgm:spPr/>
      <dgm:t>
        <a:bodyPr/>
        <a:lstStyle/>
        <a:p>
          <a:endParaRPr lang="en-GB"/>
        </a:p>
      </dgm:t>
    </dgm:pt>
    <dgm:pt modelId="{790063CB-E463-423E-BED6-FE535F2D0A22}" type="sibTrans" cxnId="{0CD3868C-83B5-426A-B2EF-7BFE2B4534C3}">
      <dgm:prSet/>
      <dgm:spPr/>
      <dgm:t>
        <a:bodyPr/>
        <a:lstStyle/>
        <a:p>
          <a:endParaRPr lang="en-GB"/>
        </a:p>
      </dgm:t>
    </dgm:pt>
    <dgm:pt modelId="{38F28796-21D8-4E83-97F0-D8B33066133D}">
      <dgm:prSet phldrT="[Text]" phldr="0"/>
      <dgm:spPr/>
      <dgm:t>
        <a:bodyPr/>
        <a:lstStyle/>
        <a:p>
          <a:pPr rtl="0"/>
          <a:r>
            <a:rPr lang="en-GB" sz="3600" dirty="0">
              <a:solidFill>
                <a:schemeClr val="tx1"/>
              </a:solidFill>
              <a:latin typeface="ADLaM Display"/>
              <a:ea typeface="ADLaM Display"/>
              <a:cs typeface="ADLaM Display"/>
            </a:rPr>
            <a:t>Supportive leadership</a:t>
          </a:r>
        </a:p>
      </dgm:t>
    </dgm:pt>
    <dgm:pt modelId="{C0C74450-BD7F-4209-BDF0-DFE2B2276FA0}" type="parTrans" cxnId="{3F71B162-4288-48FD-8746-C5B6FDE355AC}">
      <dgm:prSet/>
      <dgm:spPr/>
      <dgm:t>
        <a:bodyPr/>
        <a:lstStyle/>
        <a:p>
          <a:endParaRPr lang="en-GB"/>
        </a:p>
      </dgm:t>
    </dgm:pt>
    <dgm:pt modelId="{B3043A64-B7BB-488A-A65A-2B513E881496}" type="sibTrans" cxnId="{3F71B162-4288-48FD-8746-C5B6FDE355AC}">
      <dgm:prSet/>
      <dgm:spPr/>
      <dgm:t>
        <a:bodyPr/>
        <a:lstStyle/>
        <a:p>
          <a:endParaRPr lang="en-GB"/>
        </a:p>
      </dgm:t>
    </dgm:pt>
    <dgm:pt modelId="{C88D4323-A42F-4F60-AEB1-DA46C0B57570}">
      <dgm:prSet phldrT="[Text]" phldr="0"/>
      <dgm:spPr/>
      <dgm:t>
        <a:bodyPr/>
        <a:lstStyle/>
        <a:p>
          <a:pPr rtl="0"/>
          <a:r>
            <a:rPr lang="en-GB" sz="3600" dirty="0">
              <a:solidFill>
                <a:schemeClr val="tx1"/>
              </a:solidFill>
              <a:latin typeface="ADLaM Display"/>
              <a:ea typeface="ADLaM Display"/>
              <a:cs typeface="ADLaM Display"/>
            </a:rPr>
            <a:t>Flat communication structure</a:t>
          </a:r>
        </a:p>
      </dgm:t>
    </dgm:pt>
    <dgm:pt modelId="{00DC55D5-23F8-4D85-B9EC-AE4B5FEBB6C5}" type="sibTrans" cxnId="{EA03F58D-4A65-4781-A228-D156D51383DB}">
      <dgm:prSet/>
      <dgm:spPr/>
      <dgm:t>
        <a:bodyPr/>
        <a:lstStyle/>
        <a:p>
          <a:endParaRPr lang="en-GB"/>
        </a:p>
      </dgm:t>
    </dgm:pt>
    <dgm:pt modelId="{6A732A06-BA91-4C33-AFD4-274D469D2BE0}" type="parTrans" cxnId="{EA03F58D-4A65-4781-A228-D156D51383DB}">
      <dgm:prSet/>
      <dgm:spPr/>
      <dgm:t>
        <a:bodyPr/>
        <a:lstStyle/>
        <a:p>
          <a:endParaRPr lang="en-GB"/>
        </a:p>
      </dgm:t>
    </dgm:pt>
    <dgm:pt modelId="{E26DD983-FA29-4A74-8885-E07A282C6A11}">
      <dgm:prSet phldrT="[Text]" phldr="0" custT="1"/>
      <dgm:spPr/>
      <dgm:t>
        <a:bodyPr/>
        <a:lstStyle/>
        <a:p>
          <a:pPr rtl="0"/>
          <a:r>
            <a:rPr lang="en-GB" sz="3200" dirty="0">
              <a:solidFill>
                <a:schemeClr val="tx1"/>
              </a:solidFill>
              <a:latin typeface="ADLaM Display"/>
              <a:ea typeface="ADLaM Display"/>
              <a:cs typeface="ADLaM Display"/>
            </a:rPr>
            <a:t>Psychological safety</a:t>
          </a:r>
        </a:p>
      </dgm:t>
    </dgm:pt>
    <dgm:pt modelId="{CBC613DD-0E05-4254-B27F-9129728354F8}" type="sibTrans" cxnId="{A15B3226-C2A7-4890-81BF-10CE7BE7BB3A}">
      <dgm:prSet/>
      <dgm:spPr/>
      <dgm:t>
        <a:bodyPr/>
        <a:lstStyle/>
        <a:p>
          <a:endParaRPr lang="en-GB"/>
        </a:p>
      </dgm:t>
    </dgm:pt>
    <dgm:pt modelId="{A08B4E32-B02B-493C-A8A8-33DB51A1BCC2}" type="parTrans" cxnId="{A15B3226-C2A7-4890-81BF-10CE7BE7BB3A}">
      <dgm:prSet/>
      <dgm:spPr/>
      <dgm:t>
        <a:bodyPr/>
        <a:lstStyle/>
        <a:p>
          <a:endParaRPr lang="en-GB"/>
        </a:p>
      </dgm:t>
    </dgm:pt>
    <dgm:pt modelId="{62FD2AEB-C151-4D79-A98D-E65B42E860F8}" type="pres">
      <dgm:prSet presAssocID="{2250ADF5-88FD-4891-8230-F5FF697CF1FE}" presName="linear" presStyleCnt="0">
        <dgm:presLayoutVars>
          <dgm:dir/>
          <dgm:animLvl val="lvl"/>
          <dgm:resizeHandles val="exact"/>
        </dgm:presLayoutVars>
      </dgm:prSet>
      <dgm:spPr/>
    </dgm:pt>
    <dgm:pt modelId="{17B644FD-F711-46E2-8C4A-148D7E0D1CC2}" type="pres">
      <dgm:prSet presAssocID="{E26DD983-FA29-4A74-8885-E07A282C6A11}" presName="parentLin" presStyleCnt="0"/>
      <dgm:spPr/>
    </dgm:pt>
    <dgm:pt modelId="{8909C3D6-6139-4751-BB9C-DD3AFE1B1CB7}" type="pres">
      <dgm:prSet presAssocID="{E26DD983-FA29-4A74-8885-E07A282C6A11}" presName="parentLeftMargin" presStyleLbl="node1" presStyleIdx="0" presStyleCnt="4"/>
      <dgm:spPr/>
    </dgm:pt>
    <dgm:pt modelId="{E74AFCFB-6E04-4414-86A1-B159A93E5797}" type="pres">
      <dgm:prSet presAssocID="{E26DD983-FA29-4A74-8885-E07A282C6A1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E0E793C-8CC3-4977-8241-1BD7817BB795}" type="pres">
      <dgm:prSet presAssocID="{E26DD983-FA29-4A74-8885-E07A282C6A11}" presName="negativeSpace" presStyleCnt="0"/>
      <dgm:spPr/>
    </dgm:pt>
    <dgm:pt modelId="{49D66A1B-BE26-4522-93B8-5CF5ADACFD6E}" type="pres">
      <dgm:prSet presAssocID="{E26DD983-FA29-4A74-8885-E07A282C6A11}" presName="childText" presStyleLbl="conFgAcc1" presStyleIdx="0" presStyleCnt="4">
        <dgm:presLayoutVars>
          <dgm:bulletEnabled val="1"/>
        </dgm:presLayoutVars>
      </dgm:prSet>
      <dgm:spPr/>
    </dgm:pt>
    <dgm:pt modelId="{185A27AA-39A6-4D92-89FE-C5D7D9C6FC9E}" type="pres">
      <dgm:prSet presAssocID="{CBC613DD-0E05-4254-B27F-9129728354F8}" presName="spaceBetweenRectangles" presStyleCnt="0"/>
      <dgm:spPr/>
    </dgm:pt>
    <dgm:pt modelId="{900F5332-0F5C-460D-815F-0016B817CAB4}" type="pres">
      <dgm:prSet presAssocID="{C88D4323-A42F-4F60-AEB1-DA46C0B57570}" presName="parentLin" presStyleCnt="0"/>
      <dgm:spPr/>
    </dgm:pt>
    <dgm:pt modelId="{9268586C-589D-4577-B62B-C773365471F9}" type="pres">
      <dgm:prSet presAssocID="{C88D4323-A42F-4F60-AEB1-DA46C0B57570}" presName="parentLeftMargin" presStyleLbl="node1" presStyleIdx="0" presStyleCnt="4"/>
      <dgm:spPr/>
    </dgm:pt>
    <dgm:pt modelId="{74A66560-D255-4BC6-BBD6-7C9F6B8E170C}" type="pres">
      <dgm:prSet presAssocID="{C88D4323-A42F-4F60-AEB1-DA46C0B5757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7F1F5D-D032-47C2-BE79-049D1BE9DE84}" type="pres">
      <dgm:prSet presAssocID="{C88D4323-A42F-4F60-AEB1-DA46C0B57570}" presName="negativeSpace" presStyleCnt="0"/>
      <dgm:spPr/>
    </dgm:pt>
    <dgm:pt modelId="{0DE9B74A-B4CF-46EB-B57A-73B517E09E8E}" type="pres">
      <dgm:prSet presAssocID="{C88D4323-A42F-4F60-AEB1-DA46C0B57570}" presName="childText" presStyleLbl="conFgAcc1" presStyleIdx="1" presStyleCnt="4">
        <dgm:presLayoutVars>
          <dgm:bulletEnabled val="1"/>
        </dgm:presLayoutVars>
      </dgm:prSet>
      <dgm:spPr/>
    </dgm:pt>
    <dgm:pt modelId="{F283C8CB-4DCD-42EB-9A6D-C7ECBE0A7C1D}" type="pres">
      <dgm:prSet presAssocID="{00DC55D5-23F8-4D85-B9EC-AE4B5FEBB6C5}" presName="spaceBetweenRectangles" presStyleCnt="0"/>
      <dgm:spPr/>
    </dgm:pt>
    <dgm:pt modelId="{816531C2-0CF6-4DA9-B426-AE11093A7C5E}" type="pres">
      <dgm:prSet presAssocID="{29B6CDB2-F5C3-4960-A143-D81974EDDE31}" presName="parentLin" presStyleCnt="0"/>
      <dgm:spPr/>
    </dgm:pt>
    <dgm:pt modelId="{50B8BCAF-ADC8-4108-80EA-8E3AD009B07E}" type="pres">
      <dgm:prSet presAssocID="{29B6CDB2-F5C3-4960-A143-D81974EDDE31}" presName="parentLeftMargin" presStyleLbl="node1" presStyleIdx="1" presStyleCnt="4"/>
      <dgm:spPr/>
    </dgm:pt>
    <dgm:pt modelId="{B1EAB986-BDB2-4F47-810D-109F89436145}" type="pres">
      <dgm:prSet presAssocID="{29B6CDB2-F5C3-4960-A143-D81974EDDE3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F33F6F9-7412-4561-A5F2-D7335468EE4C}" type="pres">
      <dgm:prSet presAssocID="{29B6CDB2-F5C3-4960-A143-D81974EDDE31}" presName="negativeSpace" presStyleCnt="0"/>
      <dgm:spPr/>
    </dgm:pt>
    <dgm:pt modelId="{DBD07F2B-8A9F-43FF-A575-0EF7D16623A6}" type="pres">
      <dgm:prSet presAssocID="{29B6CDB2-F5C3-4960-A143-D81974EDDE31}" presName="childText" presStyleLbl="conFgAcc1" presStyleIdx="2" presStyleCnt="4">
        <dgm:presLayoutVars>
          <dgm:bulletEnabled val="1"/>
        </dgm:presLayoutVars>
      </dgm:prSet>
      <dgm:spPr/>
    </dgm:pt>
    <dgm:pt modelId="{D189D183-D61A-4D4E-8159-42FF24370EF9}" type="pres">
      <dgm:prSet presAssocID="{790063CB-E463-423E-BED6-FE535F2D0A22}" presName="spaceBetweenRectangles" presStyleCnt="0"/>
      <dgm:spPr/>
    </dgm:pt>
    <dgm:pt modelId="{85EC4137-F2AB-4E40-B31A-65E7FFDD8493}" type="pres">
      <dgm:prSet presAssocID="{38F28796-21D8-4E83-97F0-D8B33066133D}" presName="parentLin" presStyleCnt="0"/>
      <dgm:spPr/>
    </dgm:pt>
    <dgm:pt modelId="{49EF0B2F-E036-4E66-952C-FDDB3825CBF2}" type="pres">
      <dgm:prSet presAssocID="{38F28796-21D8-4E83-97F0-D8B33066133D}" presName="parentLeftMargin" presStyleLbl="node1" presStyleIdx="2" presStyleCnt="4"/>
      <dgm:spPr/>
    </dgm:pt>
    <dgm:pt modelId="{69DCD0D1-F98F-4436-AE41-0EB2B5ECF694}" type="pres">
      <dgm:prSet presAssocID="{38F28796-21D8-4E83-97F0-D8B33066133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46A8998-67D2-475E-9D28-6729BD3935E5}" type="pres">
      <dgm:prSet presAssocID="{38F28796-21D8-4E83-97F0-D8B33066133D}" presName="negativeSpace" presStyleCnt="0"/>
      <dgm:spPr/>
    </dgm:pt>
    <dgm:pt modelId="{8CD5A17E-3F82-469B-A546-3C1B9051678A}" type="pres">
      <dgm:prSet presAssocID="{38F28796-21D8-4E83-97F0-D8B33066133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15B3226-C2A7-4890-81BF-10CE7BE7BB3A}" srcId="{2250ADF5-88FD-4891-8230-F5FF697CF1FE}" destId="{E26DD983-FA29-4A74-8885-E07A282C6A11}" srcOrd="0" destOrd="0" parTransId="{A08B4E32-B02B-493C-A8A8-33DB51A1BCC2}" sibTransId="{CBC613DD-0E05-4254-B27F-9129728354F8}"/>
    <dgm:cxn modelId="{65148930-5AAB-4E0F-8FFB-EEAD66EF9F60}" type="presOf" srcId="{E26DD983-FA29-4A74-8885-E07A282C6A11}" destId="{8909C3D6-6139-4751-BB9C-DD3AFE1B1CB7}" srcOrd="0" destOrd="0" presId="urn:microsoft.com/office/officeart/2005/8/layout/list1"/>
    <dgm:cxn modelId="{9EC57631-1545-4D1E-96FE-7A304ECE7157}" type="presOf" srcId="{38F28796-21D8-4E83-97F0-D8B33066133D}" destId="{69DCD0D1-F98F-4436-AE41-0EB2B5ECF694}" srcOrd="1" destOrd="0" presId="urn:microsoft.com/office/officeart/2005/8/layout/list1"/>
    <dgm:cxn modelId="{3F71B162-4288-48FD-8746-C5B6FDE355AC}" srcId="{2250ADF5-88FD-4891-8230-F5FF697CF1FE}" destId="{38F28796-21D8-4E83-97F0-D8B33066133D}" srcOrd="3" destOrd="0" parTransId="{C0C74450-BD7F-4209-BDF0-DFE2B2276FA0}" sibTransId="{B3043A64-B7BB-488A-A65A-2B513E881496}"/>
    <dgm:cxn modelId="{DECF3A72-63FF-44D9-B605-7918AA8139A0}" type="presOf" srcId="{C88D4323-A42F-4F60-AEB1-DA46C0B57570}" destId="{9268586C-589D-4577-B62B-C773365471F9}" srcOrd="0" destOrd="0" presId="urn:microsoft.com/office/officeart/2005/8/layout/list1"/>
    <dgm:cxn modelId="{654C877B-380A-4786-AB8E-B5EE6DDD0E2F}" type="presOf" srcId="{C88D4323-A42F-4F60-AEB1-DA46C0B57570}" destId="{74A66560-D255-4BC6-BBD6-7C9F6B8E170C}" srcOrd="1" destOrd="0" presId="urn:microsoft.com/office/officeart/2005/8/layout/list1"/>
    <dgm:cxn modelId="{14852188-B4B6-4DF4-B252-EC0BE5CD34C2}" type="presOf" srcId="{E26DD983-FA29-4A74-8885-E07A282C6A11}" destId="{E74AFCFB-6E04-4414-86A1-B159A93E5797}" srcOrd="1" destOrd="0" presId="urn:microsoft.com/office/officeart/2005/8/layout/list1"/>
    <dgm:cxn modelId="{0CD3868C-83B5-426A-B2EF-7BFE2B4534C3}" srcId="{2250ADF5-88FD-4891-8230-F5FF697CF1FE}" destId="{29B6CDB2-F5C3-4960-A143-D81974EDDE31}" srcOrd="2" destOrd="0" parTransId="{871F0C76-35FB-4E59-A473-612237D22327}" sibTransId="{790063CB-E463-423E-BED6-FE535F2D0A22}"/>
    <dgm:cxn modelId="{EA03F58D-4A65-4781-A228-D156D51383DB}" srcId="{2250ADF5-88FD-4891-8230-F5FF697CF1FE}" destId="{C88D4323-A42F-4F60-AEB1-DA46C0B57570}" srcOrd="1" destOrd="0" parTransId="{6A732A06-BA91-4C33-AFD4-274D469D2BE0}" sibTransId="{00DC55D5-23F8-4D85-B9EC-AE4B5FEBB6C5}"/>
    <dgm:cxn modelId="{631C76A4-4B50-45C1-B4ED-5B262F17A2C6}" type="presOf" srcId="{2250ADF5-88FD-4891-8230-F5FF697CF1FE}" destId="{62FD2AEB-C151-4D79-A98D-E65B42E860F8}" srcOrd="0" destOrd="0" presId="urn:microsoft.com/office/officeart/2005/8/layout/list1"/>
    <dgm:cxn modelId="{1EE8ECB3-0F0F-4363-B3EA-D98FB0D10E14}" type="presOf" srcId="{29B6CDB2-F5C3-4960-A143-D81974EDDE31}" destId="{B1EAB986-BDB2-4F47-810D-109F89436145}" srcOrd="1" destOrd="0" presId="urn:microsoft.com/office/officeart/2005/8/layout/list1"/>
    <dgm:cxn modelId="{C812F2C1-0197-4BE6-AA8F-A80B11CE5243}" type="presOf" srcId="{38F28796-21D8-4E83-97F0-D8B33066133D}" destId="{49EF0B2F-E036-4E66-952C-FDDB3825CBF2}" srcOrd="0" destOrd="0" presId="urn:microsoft.com/office/officeart/2005/8/layout/list1"/>
    <dgm:cxn modelId="{E4C9B4EE-600D-4391-8FD9-9AC7EB372A5E}" type="presOf" srcId="{29B6CDB2-F5C3-4960-A143-D81974EDDE31}" destId="{50B8BCAF-ADC8-4108-80EA-8E3AD009B07E}" srcOrd="0" destOrd="0" presId="urn:microsoft.com/office/officeart/2005/8/layout/list1"/>
    <dgm:cxn modelId="{6EE237D5-AC31-4671-B7A5-948A1F490EB0}" type="presParOf" srcId="{62FD2AEB-C151-4D79-A98D-E65B42E860F8}" destId="{17B644FD-F711-46E2-8C4A-148D7E0D1CC2}" srcOrd="0" destOrd="0" presId="urn:microsoft.com/office/officeart/2005/8/layout/list1"/>
    <dgm:cxn modelId="{7381A121-0F45-497B-AB73-3A38922A58F5}" type="presParOf" srcId="{17B644FD-F711-46E2-8C4A-148D7E0D1CC2}" destId="{8909C3D6-6139-4751-BB9C-DD3AFE1B1CB7}" srcOrd="0" destOrd="0" presId="urn:microsoft.com/office/officeart/2005/8/layout/list1"/>
    <dgm:cxn modelId="{02522BBA-E1BB-4DD3-8ABB-97782A40AB0C}" type="presParOf" srcId="{17B644FD-F711-46E2-8C4A-148D7E0D1CC2}" destId="{E74AFCFB-6E04-4414-86A1-B159A93E5797}" srcOrd="1" destOrd="0" presId="urn:microsoft.com/office/officeart/2005/8/layout/list1"/>
    <dgm:cxn modelId="{948457A1-D055-40BA-BDB5-365F25927908}" type="presParOf" srcId="{62FD2AEB-C151-4D79-A98D-E65B42E860F8}" destId="{AE0E793C-8CC3-4977-8241-1BD7817BB795}" srcOrd="1" destOrd="0" presId="urn:microsoft.com/office/officeart/2005/8/layout/list1"/>
    <dgm:cxn modelId="{DF1E6193-66BE-488D-A692-2D7706BAB232}" type="presParOf" srcId="{62FD2AEB-C151-4D79-A98D-E65B42E860F8}" destId="{49D66A1B-BE26-4522-93B8-5CF5ADACFD6E}" srcOrd="2" destOrd="0" presId="urn:microsoft.com/office/officeart/2005/8/layout/list1"/>
    <dgm:cxn modelId="{8828EDE6-CA03-47F5-A3B9-1193AC7C8928}" type="presParOf" srcId="{62FD2AEB-C151-4D79-A98D-E65B42E860F8}" destId="{185A27AA-39A6-4D92-89FE-C5D7D9C6FC9E}" srcOrd="3" destOrd="0" presId="urn:microsoft.com/office/officeart/2005/8/layout/list1"/>
    <dgm:cxn modelId="{DC6A0535-A6C5-4899-AEF0-DCB15AF0771E}" type="presParOf" srcId="{62FD2AEB-C151-4D79-A98D-E65B42E860F8}" destId="{900F5332-0F5C-460D-815F-0016B817CAB4}" srcOrd="4" destOrd="0" presId="urn:microsoft.com/office/officeart/2005/8/layout/list1"/>
    <dgm:cxn modelId="{C67409EE-3F42-414A-9776-D6E7C570F7A5}" type="presParOf" srcId="{900F5332-0F5C-460D-815F-0016B817CAB4}" destId="{9268586C-589D-4577-B62B-C773365471F9}" srcOrd="0" destOrd="0" presId="urn:microsoft.com/office/officeart/2005/8/layout/list1"/>
    <dgm:cxn modelId="{12820E15-4D2F-4894-9A73-0CF3C8EC1769}" type="presParOf" srcId="{900F5332-0F5C-460D-815F-0016B817CAB4}" destId="{74A66560-D255-4BC6-BBD6-7C9F6B8E170C}" srcOrd="1" destOrd="0" presId="urn:microsoft.com/office/officeart/2005/8/layout/list1"/>
    <dgm:cxn modelId="{35A94C2C-3070-4C6D-AD23-D5BE8B960D16}" type="presParOf" srcId="{62FD2AEB-C151-4D79-A98D-E65B42E860F8}" destId="{D77F1F5D-D032-47C2-BE79-049D1BE9DE84}" srcOrd="5" destOrd="0" presId="urn:microsoft.com/office/officeart/2005/8/layout/list1"/>
    <dgm:cxn modelId="{C35ED3C0-B296-4905-88BF-C799D519E547}" type="presParOf" srcId="{62FD2AEB-C151-4D79-A98D-E65B42E860F8}" destId="{0DE9B74A-B4CF-46EB-B57A-73B517E09E8E}" srcOrd="6" destOrd="0" presId="urn:microsoft.com/office/officeart/2005/8/layout/list1"/>
    <dgm:cxn modelId="{2F633F4E-61CA-41EF-9B08-42807E9DC7CA}" type="presParOf" srcId="{62FD2AEB-C151-4D79-A98D-E65B42E860F8}" destId="{F283C8CB-4DCD-42EB-9A6D-C7ECBE0A7C1D}" srcOrd="7" destOrd="0" presId="urn:microsoft.com/office/officeart/2005/8/layout/list1"/>
    <dgm:cxn modelId="{9F726227-FF0D-47F8-891E-878C0D3D6762}" type="presParOf" srcId="{62FD2AEB-C151-4D79-A98D-E65B42E860F8}" destId="{816531C2-0CF6-4DA9-B426-AE11093A7C5E}" srcOrd="8" destOrd="0" presId="urn:microsoft.com/office/officeart/2005/8/layout/list1"/>
    <dgm:cxn modelId="{18A4953E-E81A-4294-B9EE-806058327FC5}" type="presParOf" srcId="{816531C2-0CF6-4DA9-B426-AE11093A7C5E}" destId="{50B8BCAF-ADC8-4108-80EA-8E3AD009B07E}" srcOrd="0" destOrd="0" presId="urn:microsoft.com/office/officeart/2005/8/layout/list1"/>
    <dgm:cxn modelId="{DCE2A554-A5E1-498A-BB92-FFCA29827C18}" type="presParOf" srcId="{816531C2-0CF6-4DA9-B426-AE11093A7C5E}" destId="{B1EAB986-BDB2-4F47-810D-109F89436145}" srcOrd="1" destOrd="0" presId="urn:microsoft.com/office/officeart/2005/8/layout/list1"/>
    <dgm:cxn modelId="{7B92D150-7E62-4376-AB9B-A8B7A16EDC6B}" type="presParOf" srcId="{62FD2AEB-C151-4D79-A98D-E65B42E860F8}" destId="{2F33F6F9-7412-4561-A5F2-D7335468EE4C}" srcOrd="9" destOrd="0" presId="urn:microsoft.com/office/officeart/2005/8/layout/list1"/>
    <dgm:cxn modelId="{3A9D0D18-4D2D-486D-B49E-B11ADA9DC99A}" type="presParOf" srcId="{62FD2AEB-C151-4D79-A98D-E65B42E860F8}" destId="{DBD07F2B-8A9F-43FF-A575-0EF7D16623A6}" srcOrd="10" destOrd="0" presId="urn:microsoft.com/office/officeart/2005/8/layout/list1"/>
    <dgm:cxn modelId="{880B0F67-B0A6-4F70-9E0F-7F6F4002999A}" type="presParOf" srcId="{62FD2AEB-C151-4D79-A98D-E65B42E860F8}" destId="{D189D183-D61A-4D4E-8159-42FF24370EF9}" srcOrd="11" destOrd="0" presId="urn:microsoft.com/office/officeart/2005/8/layout/list1"/>
    <dgm:cxn modelId="{D5BAF0F2-8419-4A27-ACD9-8E58540C28C2}" type="presParOf" srcId="{62FD2AEB-C151-4D79-A98D-E65B42E860F8}" destId="{85EC4137-F2AB-4E40-B31A-65E7FFDD8493}" srcOrd="12" destOrd="0" presId="urn:microsoft.com/office/officeart/2005/8/layout/list1"/>
    <dgm:cxn modelId="{0D012C75-5DC0-44BB-9918-BD3E6C991C6B}" type="presParOf" srcId="{85EC4137-F2AB-4E40-B31A-65E7FFDD8493}" destId="{49EF0B2F-E036-4E66-952C-FDDB3825CBF2}" srcOrd="0" destOrd="0" presId="urn:microsoft.com/office/officeart/2005/8/layout/list1"/>
    <dgm:cxn modelId="{97F120E6-5D08-43A3-BECD-270700EF5CE0}" type="presParOf" srcId="{85EC4137-F2AB-4E40-B31A-65E7FFDD8493}" destId="{69DCD0D1-F98F-4436-AE41-0EB2B5ECF694}" srcOrd="1" destOrd="0" presId="urn:microsoft.com/office/officeart/2005/8/layout/list1"/>
    <dgm:cxn modelId="{1403B9F1-591A-402E-B255-EEA96B7BFEB8}" type="presParOf" srcId="{62FD2AEB-C151-4D79-A98D-E65B42E860F8}" destId="{C46A8998-67D2-475E-9D28-6729BD3935E5}" srcOrd="13" destOrd="0" presId="urn:microsoft.com/office/officeart/2005/8/layout/list1"/>
    <dgm:cxn modelId="{B6414C77-C406-4084-9552-E5E9470B1579}" type="presParOf" srcId="{62FD2AEB-C151-4D79-A98D-E65B42E860F8}" destId="{8CD5A17E-3F82-469B-A546-3C1B9051678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A132EB-5A37-4050-BAC4-4BE08E7CCFDF}" type="doc">
      <dgm:prSet loTypeId="urn:microsoft.com/office/officeart/2005/8/layout/process4" loCatId="list" qsTypeId="urn:microsoft.com/office/officeart/2005/8/quickstyle/simple1#4" qsCatId="simple" csTypeId="urn:microsoft.com/office/officeart/2005/8/colors/colorful2#1" csCatId="colorful" phldr="1"/>
      <dgm:spPr/>
      <dgm:t>
        <a:bodyPr/>
        <a:lstStyle/>
        <a:p>
          <a:endParaRPr lang="en-GB"/>
        </a:p>
      </dgm:t>
    </dgm:pt>
    <dgm:pt modelId="{3DDBC70A-B2D5-4F14-9262-1BC185AE7308}">
      <dgm:prSet phldrT="[Text]" phldr="0"/>
      <dgm:spPr/>
      <dgm:t>
        <a:bodyPr/>
        <a:lstStyle/>
        <a:p>
          <a:r>
            <a:rPr lang="en-GB" dirty="0"/>
            <a:t>Debrief practice</a:t>
          </a:r>
        </a:p>
      </dgm:t>
    </dgm:pt>
    <dgm:pt modelId="{2B02716C-0C67-46DF-BCBB-74294CC269C9}" type="parTrans" cxnId="{73E071A1-0273-41B5-A4A0-4CA26049BABD}">
      <dgm:prSet/>
      <dgm:spPr/>
      <dgm:t>
        <a:bodyPr/>
        <a:lstStyle/>
        <a:p>
          <a:endParaRPr lang="en-GB"/>
        </a:p>
      </dgm:t>
    </dgm:pt>
    <dgm:pt modelId="{D3DE04BC-E260-4E62-9812-C9B8B6DF2CA6}" type="sibTrans" cxnId="{73E071A1-0273-41B5-A4A0-4CA26049BABD}">
      <dgm:prSet/>
      <dgm:spPr/>
      <dgm:t>
        <a:bodyPr/>
        <a:lstStyle/>
        <a:p>
          <a:endParaRPr lang="en-GB"/>
        </a:p>
      </dgm:t>
    </dgm:pt>
    <dgm:pt modelId="{5C777F60-42F5-4B4E-A538-65CACC215BCE}">
      <dgm:prSet phldrT="[Text]" phldr="0"/>
      <dgm:spPr/>
      <dgm:t>
        <a:bodyPr/>
        <a:lstStyle/>
        <a:p>
          <a:r>
            <a:rPr lang="en-GB" dirty="0"/>
            <a:t>Inclusive participation</a:t>
          </a:r>
        </a:p>
      </dgm:t>
    </dgm:pt>
    <dgm:pt modelId="{A2A97729-7481-4925-B601-771777636AF7}" type="parTrans" cxnId="{4A71C55D-D9C2-4FEB-A3C2-8F80EAAEF038}">
      <dgm:prSet/>
      <dgm:spPr/>
      <dgm:t>
        <a:bodyPr/>
        <a:lstStyle/>
        <a:p>
          <a:endParaRPr lang="en-GB"/>
        </a:p>
      </dgm:t>
    </dgm:pt>
    <dgm:pt modelId="{883C333F-3632-4A1D-A5EF-DB43C5868117}" type="sibTrans" cxnId="{4A71C55D-D9C2-4FEB-A3C2-8F80EAAEF038}">
      <dgm:prSet/>
      <dgm:spPr/>
      <dgm:t>
        <a:bodyPr/>
        <a:lstStyle/>
        <a:p>
          <a:endParaRPr lang="en-GB"/>
        </a:p>
      </dgm:t>
    </dgm:pt>
    <dgm:pt modelId="{9D52127D-DBFC-419E-B30F-8C892D03345F}">
      <dgm:prSet phldrT="[Text]" phldr="0"/>
      <dgm:spPr/>
      <dgm:t>
        <a:bodyPr/>
        <a:lstStyle/>
        <a:p>
          <a:r>
            <a:rPr lang="en-GB" dirty="0"/>
            <a:t>Quality improvement</a:t>
          </a:r>
        </a:p>
      </dgm:t>
    </dgm:pt>
    <dgm:pt modelId="{1CA1D2BA-FC98-4007-BBE7-504A8CBA1E0C}" type="parTrans" cxnId="{3F7C3A22-4071-4D4F-9C96-D1DE08A3DC79}">
      <dgm:prSet/>
      <dgm:spPr/>
      <dgm:t>
        <a:bodyPr/>
        <a:lstStyle/>
        <a:p>
          <a:endParaRPr lang="en-GB"/>
        </a:p>
      </dgm:t>
    </dgm:pt>
    <dgm:pt modelId="{CB06553B-F90C-4375-8528-0EC2E9CCA833}" type="sibTrans" cxnId="{3F7C3A22-4071-4D4F-9C96-D1DE08A3DC79}">
      <dgm:prSet/>
      <dgm:spPr/>
      <dgm:t>
        <a:bodyPr/>
        <a:lstStyle/>
        <a:p>
          <a:endParaRPr lang="en-GB"/>
        </a:p>
      </dgm:t>
    </dgm:pt>
    <dgm:pt modelId="{F6F53313-F6D3-43C6-861E-5A4E512CA164}">
      <dgm:prSet phldrT="[Text]" phldr="0"/>
      <dgm:spPr/>
      <dgm:t>
        <a:bodyPr/>
        <a:lstStyle/>
        <a:p>
          <a:r>
            <a:rPr lang="en-GB" dirty="0"/>
            <a:t>Reflective learning</a:t>
          </a:r>
        </a:p>
      </dgm:t>
    </dgm:pt>
    <dgm:pt modelId="{36740AE5-D445-4E04-A428-BF200640878B}" type="parTrans" cxnId="{8CE4465A-81C3-4565-A242-1A4A2D33D1CA}">
      <dgm:prSet/>
      <dgm:spPr/>
      <dgm:t>
        <a:bodyPr/>
        <a:lstStyle/>
        <a:p>
          <a:endParaRPr lang="en-GB"/>
        </a:p>
      </dgm:t>
    </dgm:pt>
    <dgm:pt modelId="{5BCF76A6-8CB8-4DB1-8419-6BD15901E013}" type="sibTrans" cxnId="{8CE4465A-81C3-4565-A242-1A4A2D33D1CA}">
      <dgm:prSet/>
      <dgm:spPr/>
      <dgm:t>
        <a:bodyPr/>
        <a:lstStyle/>
        <a:p>
          <a:endParaRPr lang="en-GB"/>
        </a:p>
      </dgm:t>
    </dgm:pt>
    <dgm:pt modelId="{61770333-34B2-42A2-935E-35DEE74A4EE2}" type="pres">
      <dgm:prSet presAssocID="{00A132EB-5A37-4050-BAC4-4BE08E7CCFDF}" presName="Name0" presStyleCnt="0">
        <dgm:presLayoutVars>
          <dgm:dir/>
          <dgm:animLvl val="lvl"/>
          <dgm:resizeHandles val="exact"/>
        </dgm:presLayoutVars>
      </dgm:prSet>
      <dgm:spPr/>
    </dgm:pt>
    <dgm:pt modelId="{BF88E4DB-DCD1-4386-A154-AE8CB534ECCB}" type="pres">
      <dgm:prSet presAssocID="{9D52127D-DBFC-419E-B30F-8C892D03345F}" presName="boxAndChildren" presStyleCnt="0"/>
      <dgm:spPr/>
    </dgm:pt>
    <dgm:pt modelId="{F7575BFA-3EE9-4200-9375-17B3600A2914}" type="pres">
      <dgm:prSet presAssocID="{9D52127D-DBFC-419E-B30F-8C892D03345F}" presName="parentTextBox" presStyleLbl="node1" presStyleIdx="0" presStyleCnt="4"/>
      <dgm:spPr/>
    </dgm:pt>
    <dgm:pt modelId="{4E4C97EA-24E9-4C0E-8B90-79FFE14DE47B}" type="pres">
      <dgm:prSet presAssocID="{883C333F-3632-4A1D-A5EF-DB43C5868117}" presName="sp" presStyleCnt="0"/>
      <dgm:spPr/>
    </dgm:pt>
    <dgm:pt modelId="{83081D67-BD89-4077-877A-81EA2E500726}" type="pres">
      <dgm:prSet presAssocID="{5C777F60-42F5-4B4E-A538-65CACC215BCE}" presName="arrowAndChildren" presStyleCnt="0"/>
      <dgm:spPr/>
    </dgm:pt>
    <dgm:pt modelId="{987B7FF0-E18F-4C73-B96C-B010C7DB57BA}" type="pres">
      <dgm:prSet presAssocID="{5C777F60-42F5-4B4E-A538-65CACC215BCE}" presName="parentTextArrow" presStyleLbl="node1" presStyleIdx="1" presStyleCnt="4"/>
      <dgm:spPr/>
    </dgm:pt>
    <dgm:pt modelId="{C82AE86E-5F70-45ED-B764-46BEA96100FA}" type="pres">
      <dgm:prSet presAssocID="{5BCF76A6-8CB8-4DB1-8419-6BD15901E013}" presName="sp" presStyleCnt="0"/>
      <dgm:spPr/>
    </dgm:pt>
    <dgm:pt modelId="{DF0CAFBC-17EA-4DDB-A8CB-5E36233E685C}" type="pres">
      <dgm:prSet presAssocID="{F6F53313-F6D3-43C6-861E-5A4E512CA164}" presName="arrowAndChildren" presStyleCnt="0"/>
      <dgm:spPr/>
    </dgm:pt>
    <dgm:pt modelId="{9700C0BC-19E7-4736-A657-DC4C2057F56A}" type="pres">
      <dgm:prSet presAssocID="{F6F53313-F6D3-43C6-861E-5A4E512CA164}" presName="parentTextArrow" presStyleLbl="node1" presStyleIdx="2" presStyleCnt="4"/>
      <dgm:spPr/>
    </dgm:pt>
    <dgm:pt modelId="{A8A62B7D-76E7-461E-8250-0380F803C2F1}" type="pres">
      <dgm:prSet presAssocID="{D3DE04BC-E260-4E62-9812-C9B8B6DF2CA6}" presName="sp" presStyleCnt="0"/>
      <dgm:spPr/>
    </dgm:pt>
    <dgm:pt modelId="{C4A0FA13-793B-4C53-BB5B-4CAEFB333E2F}" type="pres">
      <dgm:prSet presAssocID="{3DDBC70A-B2D5-4F14-9262-1BC185AE7308}" presName="arrowAndChildren" presStyleCnt="0"/>
      <dgm:spPr/>
    </dgm:pt>
    <dgm:pt modelId="{C7D91C58-8ACD-408B-8B80-4DDDE6E0BF97}" type="pres">
      <dgm:prSet presAssocID="{3DDBC70A-B2D5-4F14-9262-1BC185AE7308}" presName="parentTextArrow" presStyleLbl="node1" presStyleIdx="3" presStyleCnt="4"/>
      <dgm:spPr/>
    </dgm:pt>
  </dgm:ptLst>
  <dgm:cxnLst>
    <dgm:cxn modelId="{5EC7CC0B-BC5A-4EDC-851B-B565BEAD99EE}" type="presOf" srcId="{00A132EB-5A37-4050-BAC4-4BE08E7CCFDF}" destId="{61770333-34B2-42A2-935E-35DEE74A4EE2}" srcOrd="0" destOrd="0" presId="urn:microsoft.com/office/officeart/2005/8/layout/process4"/>
    <dgm:cxn modelId="{3F7C3A22-4071-4D4F-9C96-D1DE08A3DC79}" srcId="{00A132EB-5A37-4050-BAC4-4BE08E7CCFDF}" destId="{9D52127D-DBFC-419E-B30F-8C892D03345F}" srcOrd="3" destOrd="0" parTransId="{1CA1D2BA-FC98-4007-BBE7-504A8CBA1E0C}" sibTransId="{CB06553B-F90C-4375-8528-0EC2E9CCA833}"/>
    <dgm:cxn modelId="{4A71C55D-D9C2-4FEB-A3C2-8F80EAAEF038}" srcId="{00A132EB-5A37-4050-BAC4-4BE08E7CCFDF}" destId="{5C777F60-42F5-4B4E-A538-65CACC215BCE}" srcOrd="2" destOrd="0" parTransId="{A2A97729-7481-4925-B601-771777636AF7}" sibTransId="{883C333F-3632-4A1D-A5EF-DB43C5868117}"/>
    <dgm:cxn modelId="{C18B5544-C17F-4AF7-A5C5-FD5DF57C5F7C}" type="presOf" srcId="{F6F53313-F6D3-43C6-861E-5A4E512CA164}" destId="{9700C0BC-19E7-4736-A657-DC4C2057F56A}" srcOrd="0" destOrd="0" presId="urn:microsoft.com/office/officeart/2005/8/layout/process4"/>
    <dgm:cxn modelId="{32891648-B0D1-4FE2-B6CE-F878C8662AEE}" type="presOf" srcId="{3DDBC70A-B2D5-4F14-9262-1BC185AE7308}" destId="{C7D91C58-8ACD-408B-8B80-4DDDE6E0BF97}" srcOrd="0" destOrd="0" presId="urn:microsoft.com/office/officeart/2005/8/layout/process4"/>
    <dgm:cxn modelId="{D410956D-F66C-42DF-AA6B-249DBDDCDAE1}" type="presOf" srcId="{5C777F60-42F5-4B4E-A538-65CACC215BCE}" destId="{987B7FF0-E18F-4C73-B96C-B010C7DB57BA}" srcOrd="0" destOrd="0" presId="urn:microsoft.com/office/officeart/2005/8/layout/process4"/>
    <dgm:cxn modelId="{8CE4465A-81C3-4565-A242-1A4A2D33D1CA}" srcId="{00A132EB-5A37-4050-BAC4-4BE08E7CCFDF}" destId="{F6F53313-F6D3-43C6-861E-5A4E512CA164}" srcOrd="1" destOrd="0" parTransId="{36740AE5-D445-4E04-A428-BF200640878B}" sibTransId="{5BCF76A6-8CB8-4DB1-8419-6BD15901E013}"/>
    <dgm:cxn modelId="{73E071A1-0273-41B5-A4A0-4CA26049BABD}" srcId="{00A132EB-5A37-4050-BAC4-4BE08E7CCFDF}" destId="{3DDBC70A-B2D5-4F14-9262-1BC185AE7308}" srcOrd="0" destOrd="0" parTransId="{2B02716C-0C67-46DF-BCBB-74294CC269C9}" sibTransId="{D3DE04BC-E260-4E62-9812-C9B8B6DF2CA6}"/>
    <dgm:cxn modelId="{41E375C1-5475-4E43-AE4D-5BB8B6CC764A}" type="presOf" srcId="{9D52127D-DBFC-419E-B30F-8C892D03345F}" destId="{F7575BFA-3EE9-4200-9375-17B3600A2914}" srcOrd="0" destOrd="0" presId="urn:microsoft.com/office/officeart/2005/8/layout/process4"/>
    <dgm:cxn modelId="{BC6CB986-CD1D-4FA6-9AE1-E4D1A0D4448E}" type="presParOf" srcId="{61770333-34B2-42A2-935E-35DEE74A4EE2}" destId="{BF88E4DB-DCD1-4386-A154-AE8CB534ECCB}" srcOrd="0" destOrd="0" presId="urn:microsoft.com/office/officeart/2005/8/layout/process4"/>
    <dgm:cxn modelId="{1B347D5B-C753-4E40-81D1-CED25A40EE02}" type="presParOf" srcId="{BF88E4DB-DCD1-4386-A154-AE8CB534ECCB}" destId="{F7575BFA-3EE9-4200-9375-17B3600A2914}" srcOrd="0" destOrd="0" presId="urn:microsoft.com/office/officeart/2005/8/layout/process4"/>
    <dgm:cxn modelId="{77EF9894-F401-4C73-A8C0-F26B494F92C9}" type="presParOf" srcId="{61770333-34B2-42A2-935E-35DEE74A4EE2}" destId="{4E4C97EA-24E9-4C0E-8B90-79FFE14DE47B}" srcOrd="1" destOrd="0" presId="urn:microsoft.com/office/officeart/2005/8/layout/process4"/>
    <dgm:cxn modelId="{29C3305A-BB56-40A3-96FD-7847DC7B1B46}" type="presParOf" srcId="{61770333-34B2-42A2-935E-35DEE74A4EE2}" destId="{83081D67-BD89-4077-877A-81EA2E500726}" srcOrd="2" destOrd="0" presId="urn:microsoft.com/office/officeart/2005/8/layout/process4"/>
    <dgm:cxn modelId="{F4486DCF-CE77-4B81-BA63-EA81259C4A4F}" type="presParOf" srcId="{83081D67-BD89-4077-877A-81EA2E500726}" destId="{987B7FF0-E18F-4C73-B96C-B010C7DB57BA}" srcOrd="0" destOrd="0" presId="urn:microsoft.com/office/officeart/2005/8/layout/process4"/>
    <dgm:cxn modelId="{2E77FFE9-5DC2-4886-924A-BA8D192E4630}" type="presParOf" srcId="{61770333-34B2-42A2-935E-35DEE74A4EE2}" destId="{C82AE86E-5F70-45ED-B764-46BEA96100FA}" srcOrd="3" destOrd="0" presId="urn:microsoft.com/office/officeart/2005/8/layout/process4"/>
    <dgm:cxn modelId="{67B91761-E2C8-47D8-BBBA-31AB4C6C64F7}" type="presParOf" srcId="{61770333-34B2-42A2-935E-35DEE74A4EE2}" destId="{DF0CAFBC-17EA-4DDB-A8CB-5E36233E685C}" srcOrd="4" destOrd="0" presId="urn:microsoft.com/office/officeart/2005/8/layout/process4"/>
    <dgm:cxn modelId="{652FA086-C310-493C-BEC5-5B627FF03C19}" type="presParOf" srcId="{DF0CAFBC-17EA-4DDB-A8CB-5E36233E685C}" destId="{9700C0BC-19E7-4736-A657-DC4C2057F56A}" srcOrd="0" destOrd="0" presId="urn:microsoft.com/office/officeart/2005/8/layout/process4"/>
    <dgm:cxn modelId="{C5D7886B-90C4-434D-9F96-CCEEBDBFCD12}" type="presParOf" srcId="{61770333-34B2-42A2-935E-35DEE74A4EE2}" destId="{A8A62B7D-76E7-461E-8250-0380F803C2F1}" srcOrd="5" destOrd="0" presId="urn:microsoft.com/office/officeart/2005/8/layout/process4"/>
    <dgm:cxn modelId="{DAA4D869-2483-4709-B17D-A3B2ED83D0AE}" type="presParOf" srcId="{61770333-34B2-42A2-935E-35DEE74A4EE2}" destId="{C4A0FA13-793B-4C53-BB5B-4CAEFB333E2F}" srcOrd="6" destOrd="0" presId="urn:microsoft.com/office/officeart/2005/8/layout/process4"/>
    <dgm:cxn modelId="{F2A2DE68-0678-4236-9264-F9F546540337}" type="presParOf" srcId="{C4A0FA13-793B-4C53-BB5B-4CAEFB333E2F}" destId="{C7D91C58-8ACD-408B-8B80-4DDDE6E0BF9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C94826-F3F4-4534-81E3-6C1C8F3A5617}" type="doc">
      <dgm:prSet loTypeId="urn:microsoft.com/office/officeart/2005/8/layout/cycle6" loCatId="cycle" qsTypeId="urn:microsoft.com/office/officeart/2005/8/quickstyle/simple1#5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B89840F8-D673-4A10-81EA-1BDB4D74BE83}">
      <dgm:prSet phldrT="[Text]" phldr="0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System based success</a:t>
          </a:r>
        </a:p>
      </dgm:t>
    </dgm:pt>
    <dgm:pt modelId="{8AECA4C3-9874-4EF4-B328-C2108D696F59}" type="parTrans" cxnId="{E345FFDA-527F-42F6-BE40-BAF56AE95514}">
      <dgm:prSet/>
      <dgm:spPr/>
      <dgm:t>
        <a:bodyPr/>
        <a:lstStyle/>
        <a:p>
          <a:endParaRPr lang="en-GB"/>
        </a:p>
      </dgm:t>
    </dgm:pt>
    <dgm:pt modelId="{0FD23657-5811-4DA0-9BB3-58D89DB62A2E}" type="sibTrans" cxnId="{E345FFDA-527F-42F6-BE40-BAF56AE95514}">
      <dgm:prSet/>
      <dgm:spPr/>
      <dgm:t>
        <a:bodyPr/>
        <a:lstStyle/>
        <a:p>
          <a:endParaRPr lang="en-GB"/>
        </a:p>
      </dgm:t>
    </dgm:pt>
    <dgm:pt modelId="{DBA09993-6E71-4695-9C5A-3FE39D9C88EC}">
      <dgm:prSet phldrT="[Text]" phldr="0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Sustainable </a:t>
          </a:r>
        </a:p>
        <a:p>
          <a:r>
            <a:rPr lang="en-GB" dirty="0">
              <a:solidFill>
                <a:schemeClr val="tx1"/>
              </a:solidFill>
            </a:rPr>
            <a:t>workforce</a:t>
          </a:r>
        </a:p>
      </dgm:t>
    </dgm:pt>
    <dgm:pt modelId="{A4DDEF89-31C2-4710-A91B-BE64F2794BA8}" type="parTrans" cxnId="{BD81DBFF-4087-414D-9518-6DC45B9FF795}">
      <dgm:prSet/>
      <dgm:spPr/>
      <dgm:t>
        <a:bodyPr/>
        <a:lstStyle/>
        <a:p>
          <a:endParaRPr lang="en-GB"/>
        </a:p>
      </dgm:t>
    </dgm:pt>
    <dgm:pt modelId="{DC38FDA9-E9EC-4AE5-8768-E52B21A39E74}" type="sibTrans" cxnId="{BD81DBFF-4087-414D-9518-6DC45B9FF795}">
      <dgm:prSet/>
      <dgm:spPr/>
      <dgm:t>
        <a:bodyPr/>
        <a:lstStyle/>
        <a:p>
          <a:endParaRPr lang="en-GB"/>
        </a:p>
      </dgm:t>
    </dgm:pt>
    <dgm:pt modelId="{F84D9101-EB5A-47D6-B6F5-48377340308B}">
      <dgm:prSet phldrT="[Text]" phldr="0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Team based </a:t>
          </a:r>
        </a:p>
        <a:p>
          <a:r>
            <a:rPr lang="en-GB" dirty="0">
              <a:solidFill>
                <a:schemeClr val="tx1"/>
              </a:solidFill>
            </a:rPr>
            <a:t>performance</a:t>
          </a:r>
        </a:p>
      </dgm:t>
    </dgm:pt>
    <dgm:pt modelId="{01BD5D51-2B27-4894-B8E3-DC456F650257}" type="parTrans" cxnId="{B97259E9-25EE-4A7B-A903-F8BEFD589C1B}">
      <dgm:prSet/>
      <dgm:spPr/>
      <dgm:t>
        <a:bodyPr/>
        <a:lstStyle/>
        <a:p>
          <a:endParaRPr lang="en-GB"/>
        </a:p>
      </dgm:t>
    </dgm:pt>
    <dgm:pt modelId="{3FA2E476-3E6C-4774-9843-16BED71E6CEF}" type="sibTrans" cxnId="{B97259E9-25EE-4A7B-A903-F8BEFD589C1B}">
      <dgm:prSet/>
      <dgm:spPr/>
      <dgm:t>
        <a:bodyPr/>
        <a:lstStyle/>
        <a:p>
          <a:endParaRPr lang="en-GB"/>
        </a:p>
      </dgm:t>
    </dgm:pt>
    <dgm:pt modelId="{28A9C404-EABC-4C0F-8A09-2300519C43F3}">
      <dgm:prSet phldrT="[Text]" phldr="0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Patient &amp; Staff well being</a:t>
          </a:r>
        </a:p>
      </dgm:t>
    </dgm:pt>
    <dgm:pt modelId="{5FB08AA9-52D3-4128-9FC6-3D8F915299BD}" type="sibTrans" cxnId="{37F3B674-8B82-4053-BE2F-667CEDEE65AB}">
      <dgm:prSet/>
      <dgm:spPr/>
      <dgm:t>
        <a:bodyPr/>
        <a:lstStyle/>
        <a:p>
          <a:endParaRPr lang="en-GB"/>
        </a:p>
      </dgm:t>
    </dgm:pt>
    <dgm:pt modelId="{14545C62-181C-4D83-BEDF-2D7096255003}" type="parTrans" cxnId="{37F3B674-8B82-4053-BE2F-667CEDEE65AB}">
      <dgm:prSet/>
      <dgm:spPr/>
      <dgm:t>
        <a:bodyPr/>
        <a:lstStyle/>
        <a:p>
          <a:endParaRPr lang="en-GB"/>
        </a:p>
      </dgm:t>
    </dgm:pt>
    <dgm:pt modelId="{5FCE8296-9E5B-4AD4-86FD-9AD8D6105940}" type="pres">
      <dgm:prSet presAssocID="{FEC94826-F3F4-4534-81E3-6C1C8F3A5617}" presName="cycle" presStyleCnt="0">
        <dgm:presLayoutVars>
          <dgm:dir/>
          <dgm:resizeHandles val="exact"/>
        </dgm:presLayoutVars>
      </dgm:prSet>
      <dgm:spPr/>
    </dgm:pt>
    <dgm:pt modelId="{506A4BA6-CCB1-4B7C-BBB6-0567D2541BE1}" type="pres">
      <dgm:prSet presAssocID="{B89840F8-D673-4A10-81EA-1BDB4D74BE83}" presName="node" presStyleLbl="node1" presStyleIdx="0" presStyleCnt="4">
        <dgm:presLayoutVars>
          <dgm:bulletEnabled val="1"/>
        </dgm:presLayoutVars>
      </dgm:prSet>
      <dgm:spPr/>
    </dgm:pt>
    <dgm:pt modelId="{039DA2B4-1805-457D-88AA-F955BF5E7FFC}" type="pres">
      <dgm:prSet presAssocID="{B89840F8-D673-4A10-81EA-1BDB4D74BE83}" presName="spNode" presStyleCnt="0"/>
      <dgm:spPr/>
    </dgm:pt>
    <dgm:pt modelId="{11422FA0-E878-4960-ABFB-869211BF0C8E}" type="pres">
      <dgm:prSet presAssocID="{0FD23657-5811-4DA0-9BB3-58D89DB62A2E}" presName="sibTrans" presStyleLbl="sibTrans1D1" presStyleIdx="0" presStyleCnt="4"/>
      <dgm:spPr/>
    </dgm:pt>
    <dgm:pt modelId="{98F40E80-ACDF-4136-81AB-837DFBFE6C1A}" type="pres">
      <dgm:prSet presAssocID="{DBA09993-6E71-4695-9C5A-3FE39D9C88EC}" presName="node" presStyleLbl="node1" presStyleIdx="1" presStyleCnt="4">
        <dgm:presLayoutVars>
          <dgm:bulletEnabled val="1"/>
        </dgm:presLayoutVars>
      </dgm:prSet>
      <dgm:spPr/>
    </dgm:pt>
    <dgm:pt modelId="{70C40177-8309-4737-A94A-5425A75EB69F}" type="pres">
      <dgm:prSet presAssocID="{DBA09993-6E71-4695-9C5A-3FE39D9C88EC}" presName="spNode" presStyleCnt="0"/>
      <dgm:spPr/>
    </dgm:pt>
    <dgm:pt modelId="{3D619D92-F7E3-4DA9-854B-B0199453C4BF}" type="pres">
      <dgm:prSet presAssocID="{DC38FDA9-E9EC-4AE5-8768-E52B21A39E74}" presName="sibTrans" presStyleLbl="sibTrans1D1" presStyleIdx="1" presStyleCnt="4"/>
      <dgm:spPr/>
    </dgm:pt>
    <dgm:pt modelId="{0D45A9A7-065A-4295-82FA-0C1BDA278237}" type="pres">
      <dgm:prSet presAssocID="{28A9C404-EABC-4C0F-8A09-2300519C43F3}" presName="node" presStyleLbl="node1" presStyleIdx="2" presStyleCnt="4" custRadScaleRad="100011">
        <dgm:presLayoutVars>
          <dgm:bulletEnabled val="1"/>
        </dgm:presLayoutVars>
      </dgm:prSet>
      <dgm:spPr/>
    </dgm:pt>
    <dgm:pt modelId="{A5D4C8BB-5DDD-418D-9348-4E927EC9A8ED}" type="pres">
      <dgm:prSet presAssocID="{28A9C404-EABC-4C0F-8A09-2300519C43F3}" presName="spNode" presStyleCnt="0"/>
      <dgm:spPr/>
    </dgm:pt>
    <dgm:pt modelId="{F62797B4-1513-48FD-9DEB-CC2158010809}" type="pres">
      <dgm:prSet presAssocID="{5FB08AA9-52D3-4128-9FC6-3D8F915299BD}" presName="sibTrans" presStyleLbl="sibTrans1D1" presStyleIdx="2" presStyleCnt="4"/>
      <dgm:spPr/>
    </dgm:pt>
    <dgm:pt modelId="{3F5DFEDB-CDD6-4882-AC41-7DC410BBD9F4}" type="pres">
      <dgm:prSet presAssocID="{F84D9101-EB5A-47D6-B6F5-48377340308B}" presName="node" presStyleLbl="node1" presStyleIdx="3" presStyleCnt="4">
        <dgm:presLayoutVars>
          <dgm:bulletEnabled val="1"/>
        </dgm:presLayoutVars>
      </dgm:prSet>
      <dgm:spPr/>
    </dgm:pt>
    <dgm:pt modelId="{DDCB4DE3-FF8E-4D2A-AAC1-6EBE7E1659D5}" type="pres">
      <dgm:prSet presAssocID="{F84D9101-EB5A-47D6-B6F5-48377340308B}" presName="spNode" presStyleCnt="0"/>
      <dgm:spPr/>
    </dgm:pt>
    <dgm:pt modelId="{90FE019C-508D-4511-A32F-2F84E01FAA49}" type="pres">
      <dgm:prSet presAssocID="{3FA2E476-3E6C-4774-9843-16BED71E6CEF}" presName="sibTrans" presStyleLbl="sibTrans1D1" presStyleIdx="3" presStyleCnt="4"/>
      <dgm:spPr/>
    </dgm:pt>
  </dgm:ptLst>
  <dgm:cxnLst>
    <dgm:cxn modelId="{41724F1F-FEC6-4D22-9A35-AFED5F14C1FB}" type="presOf" srcId="{28A9C404-EABC-4C0F-8A09-2300519C43F3}" destId="{0D45A9A7-065A-4295-82FA-0C1BDA278237}" srcOrd="0" destOrd="0" presId="urn:microsoft.com/office/officeart/2005/8/layout/cycle6"/>
    <dgm:cxn modelId="{3F42815D-0828-41FF-B7BA-937918AED4E6}" type="presOf" srcId="{F84D9101-EB5A-47D6-B6F5-48377340308B}" destId="{3F5DFEDB-CDD6-4882-AC41-7DC410BBD9F4}" srcOrd="0" destOrd="0" presId="urn:microsoft.com/office/officeart/2005/8/layout/cycle6"/>
    <dgm:cxn modelId="{B70EFC60-F440-40A3-BEAF-5495575E3565}" type="presOf" srcId="{DC38FDA9-E9EC-4AE5-8768-E52B21A39E74}" destId="{3D619D92-F7E3-4DA9-854B-B0199453C4BF}" srcOrd="0" destOrd="0" presId="urn:microsoft.com/office/officeart/2005/8/layout/cycle6"/>
    <dgm:cxn modelId="{37F3B674-8B82-4053-BE2F-667CEDEE65AB}" srcId="{FEC94826-F3F4-4534-81E3-6C1C8F3A5617}" destId="{28A9C404-EABC-4C0F-8A09-2300519C43F3}" srcOrd="2" destOrd="0" parTransId="{14545C62-181C-4D83-BEDF-2D7096255003}" sibTransId="{5FB08AA9-52D3-4128-9FC6-3D8F915299BD}"/>
    <dgm:cxn modelId="{0053DD8D-DBF7-46C1-AE8A-B65645DB40B5}" type="presOf" srcId="{5FB08AA9-52D3-4128-9FC6-3D8F915299BD}" destId="{F62797B4-1513-48FD-9DEB-CC2158010809}" srcOrd="0" destOrd="0" presId="urn:microsoft.com/office/officeart/2005/8/layout/cycle6"/>
    <dgm:cxn modelId="{39502996-4B85-47F8-86E1-8B7DD53852F0}" type="presOf" srcId="{FEC94826-F3F4-4534-81E3-6C1C8F3A5617}" destId="{5FCE8296-9E5B-4AD4-86FD-9AD8D6105940}" srcOrd="0" destOrd="0" presId="urn:microsoft.com/office/officeart/2005/8/layout/cycle6"/>
    <dgm:cxn modelId="{6F8FC199-EA08-41DE-83D8-886AF1BCD43B}" type="presOf" srcId="{3FA2E476-3E6C-4774-9843-16BED71E6CEF}" destId="{90FE019C-508D-4511-A32F-2F84E01FAA49}" srcOrd="0" destOrd="0" presId="urn:microsoft.com/office/officeart/2005/8/layout/cycle6"/>
    <dgm:cxn modelId="{B62D5DA2-C5EB-40F3-8DC0-2135A5803250}" type="presOf" srcId="{B89840F8-D673-4A10-81EA-1BDB4D74BE83}" destId="{506A4BA6-CCB1-4B7C-BBB6-0567D2541BE1}" srcOrd="0" destOrd="0" presId="urn:microsoft.com/office/officeart/2005/8/layout/cycle6"/>
    <dgm:cxn modelId="{E9E572A2-1680-4E7B-9394-996A740AC250}" type="presOf" srcId="{0FD23657-5811-4DA0-9BB3-58D89DB62A2E}" destId="{11422FA0-E878-4960-ABFB-869211BF0C8E}" srcOrd="0" destOrd="0" presId="urn:microsoft.com/office/officeart/2005/8/layout/cycle6"/>
    <dgm:cxn modelId="{ADCC4DB4-718A-40A7-9174-84722FEDECB5}" type="presOf" srcId="{DBA09993-6E71-4695-9C5A-3FE39D9C88EC}" destId="{98F40E80-ACDF-4136-81AB-837DFBFE6C1A}" srcOrd="0" destOrd="0" presId="urn:microsoft.com/office/officeart/2005/8/layout/cycle6"/>
    <dgm:cxn modelId="{E345FFDA-527F-42F6-BE40-BAF56AE95514}" srcId="{FEC94826-F3F4-4534-81E3-6C1C8F3A5617}" destId="{B89840F8-D673-4A10-81EA-1BDB4D74BE83}" srcOrd="0" destOrd="0" parTransId="{8AECA4C3-9874-4EF4-B328-C2108D696F59}" sibTransId="{0FD23657-5811-4DA0-9BB3-58D89DB62A2E}"/>
    <dgm:cxn modelId="{B97259E9-25EE-4A7B-A903-F8BEFD589C1B}" srcId="{FEC94826-F3F4-4534-81E3-6C1C8F3A5617}" destId="{F84D9101-EB5A-47D6-B6F5-48377340308B}" srcOrd="3" destOrd="0" parTransId="{01BD5D51-2B27-4894-B8E3-DC456F650257}" sibTransId="{3FA2E476-3E6C-4774-9843-16BED71E6CEF}"/>
    <dgm:cxn modelId="{BD81DBFF-4087-414D-9518-6DC45B9FF795}" srcId="{FEC94826-F3F4-4534-81E3-6C1C8F3A5617}" destId="{DBA09993-6E71-4695-9C5A-3FE39D9C88EC}" srcOrd="1" destOrd="0" parTransId="{A4DDEF89-31C2-4710-A91B-BE64F2794BA8}" sibTransId="{DC38FDA9-E9EC-4AE5-8768-E52B21A39E74}"/>
    <dgm:cxn modelId="{F0ECC307-1B1C-4079-9475-605A1248E6F2}" type="presParOf" srcId="{5FCE8296-9E5B-4AD4-86FD-9AD8D6105940}" destId="{506A4BA6-CCB1-4B7C-BBB6-0567D2541BE1}" srcOrd="0" destOrd="0" presId="urn:microsoft.com/office/officeart/2005/8/layout/cycle6"/>
    <dgm:cxn modelId="{D9733622-5BFE-4065-8981-1EBB7FFE0191}" type="presParOf" srcId="{5FCE8296-9E5B-4AD4-86FD-9AD8D6105940}" destId="{039DA2B4-1805-457D-88AA-F955BF5E7FFC}" srcOrd="1" destOrd="0" presId="urn:microsoft.com/office/officeart/2005/8/layout/cycle6"/>
    <dgm:cxn modelId="{3C342898-71FD-4742-B6FF-9BFF8984A20D}" type="presParOf" srcId="{5FCE8296-9E5B-4AD4-86FD-9AD8D6105940}" destId="{11422FA0-E878-4960-ABFB-869211BF0C8E}" srcOrd="2" destOrd="0" presId="urn:microsoft.com/office/officeart/2005/8/layout/cycle6"/>
    <dgm:cxn modelId="{E30D3400-62A8-472A-AF73-A71F1784C6F4}" type="presParOf" srcId="{5FCE8296-9E5B-4AD4-86FD-9AD8D6105940}" destId="{98F40E80-ACDF-4136-81AB-837DFBFE6C1A}" srcOrd="3" destOrd="0" presId="urn:microsoft.com/office/officeart/2005/8/layout/cycle6"/>
    <dgm:cxn modelId="{6912561D-5B6C-473A-B10D-F8EC2B91D88E}" type="presParOf" srcId="{5FCE8296-9E5B-4AD4-86FD-9AD8D6105940}" destId="{70C40177-8309-4737-A94A-5425A75EB69F}" srcOrd="4" destOrd="0" presId="urn:microsoft.com/office/officeart/2005/8/layout/cycle6"/>
    <dgm:cxn modelId="{53377064-6EFE-434C-BB24-33175E6405D4}" type="presParOf" srcId="{5FCE8296-9E5B-4AD4-86FD-9AD8D6105940}" destId="{3D619D92-F7E3-4DA9-854B-B0199453C4BF}" srcOrd="5" destOrd="0" presId="urn:microsoft.com/office/officeart/2005/8/layout/cycle6"/>
    <dgm:cxn modelId="{996A5EEC-0E30-49A9-BC4F-FFBA167B188E}" type="presParOf" srcId="{5FCE8296-9E5B-4AD4-86FD-9AD8D6105940}" destId="{0D45A9A7-065A-4295-82FA-0C1BDA278237}" srcOrd="6" destOrd="0" presId="urn:microsoft.com/office/officeart/2005/8/layout/cycle6"/>
    <dgm:cxn modelId="{8046E479-990E-4236-AD8A-F49413510578}" type="presParOf" srcId="{5FCE8296-9E5B-4AD4-86FD-9AD8D6105940}" destId="{A5D4C8BB-5DDD-418D-9348-4E927EC9A8ED}" srcOrd="7" destOrd="0" presId="urn:microsoft.com/office/officeart/2005/8/layout/cycle6"/>
    <dgm:cxn modelId="{B25E42BE-04AB-4301-ABCC-D27FB62B2ABC}" type="presParOf" srcId="{5FCE8296-9E5B-4AD4-86FD-9AD8D6105940}" destId="{F62797B4-1513-48FD-9DEB-CC2158010809}" srcOrd="8" destOrd="0" presId="urn:microsoft.com/office/officeart/2005/8/layout/cycle6"/>
    <dgm:cxn modelId="{D63137EC-8D7C-4A45-9BCB-61A44EF0E3E8}" type="presParOf" srcId="{5FCE8296-9E5B-4AD4-86FD-9AD8D6105940}" destId="{3F5DFEDB-CDD6-4882-AC41-7DC410BBD9F4}" srcOrd="9" destOrd="0" presId="urn:microsoft.com/office/officeart/2005/8/layout/cycle6"/>
    <dgm:cxn modelId="{4375F2E9-0FE1-4429-BF34-47F14B7A564A}" type="presParOf" srcId="{5FCE8296-9E5B-4AD4-86FD-9AD8D6105940}" destId="{DDCB4DE3-FF8E-4D2A-AAC1-6EBE7E1659D5}" srcOrd="10" destOrd="0" presId="urn:microsoft.com/office/officeart/2005/8/layout/cycle6"/>
    <dgm:cxn modelId="{BB8A49A3-5B3E-4A9B-91F1-A14C42E14FF8}" type="presParOf" srcId="{5FCE8296-9E5B-4AD4-86FD-9AD8D6105940}" destId="{90FE019C-508D-4511-A32F-2F84E01FAA49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D2164-1A70-407D-B156-8C61EAA89B0F}">
      <dsp:nvSpPr>
        <dsp:cNvPr id="0" name=""/>
        <dsp:cNvSpPr/>
      </dsp:nvSpPr>
      <dsp:spPr>
        <a:xfrm>
          <a:off x="615676" y="2595"/>
          <a:ext cx="3907885" cy="23447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Equitable Workload distributio</a:t>
          </a:r>
          <a:r>
            <a:rPr lang="en-GB" sz="2400" kern="120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n</a:t>
          </a:r>
          <a:r>
            <a:rPr lang="en-GB" sz="2400" kern="1200" dirty="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 </a:t>
          </a:r>
        </a:p>
      </dsp:txBody>
      <dsp:txXfrm>
        <a:off x="615676" y="2595"/>
        <a:ext cx="3907885" cy="2344731"/>
      </dsp:txXfrm>
    </dsp:sp>
    <dsp:sp modelId="{4A06DA41-08E7-4919-913A-2F383D384EF0}">
      <dsp:nvSpPr>
        <dsp:cNvPr id="0" name=""/>
        <dsp:cNvSpPr/>
      </dsp:nvSpPr>
      <dsp:spPr>
        <a:xfrm>
          <a:off x="4914350" y="2595"/>
          <a:ext cx="3907885" cy="2344731"/>
        </a:xfrm>
        <a:prstGeom prst="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Enforced Rest period</a:t>
          </a:r>
          <a:endParaRPr lang="en-GB" sz="2400" kern="1200" dirty="0">
            <a:solidFill>
              <a:schemeClr val="tx1">
                <a:lumMod val="85000"/>
                <a:lumOff val="15000"/>
              </a:schemeClr>
            </a:solidFill>
            <a:latin typeface="ADLaM Display"/>
            <a:ea typeface="ADLaM Display"/>
            <a:cs typeface="ADLaM Display"/>
          </a:endParaRPr>
        </a:p>
      </dsp:txBody>
      <dsp:txXfrm>
        <a:off x="4914350" y="2595"/>
        <a:ext cx="3907885" cy="2344731"/>
      </dsp:txXfrm>
    </dsp:sp>
    <dsp:sp modelId="{694EABF0-9885-4E44-81D4-433D2617EC30}">
      <dsp:nvSpPr>
        <dsp:cNvPr id="0" name=""/>
        <dsp:cNvSpPr/>
      </dsp:nvSpPr>
      <dsp:spPr>
        <a:xfrm>
          <a:off x="615676" y="2738115"/>
          <a:ext cx="3907885" cy="2344731"/>
        </a:xfrm>
        <a:prstGeom prst="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Staffing Resilience &amp; Flexibility</a:t>
          </a:r>
          <a:endParaRPr lang="en-GB" sz="2400" kern="1200" dirty="0">
            <a:solidFill>
              <a:schemeClr val="tx1">
                <a:lumMod val="85000"/>
                <a:lumOff val="15000"/>
              </a:schemeClr>
            </a:solidFill>
            <a:latin typeface="ADLaM Display"/>
            <a:ea typeface="ADLaM Display"/>
            <a:cs typeface="ADLaM Display"/>
          </a:endParaRPr>
        </a:p>
      </dsp:txBody>
      <dsp:txXfrm>
        <a:off x="615676" y="2738115"/>
        <a:ext cx="3907885" cy="2344731"/>
      </dsp:txXfrm>
    </dsp:sp>
    <dsp:sp modelId="{A4E87E46-9B20-40B1-B54D-BD92149152A0}">
      <dsp:nvSpPr>
        <dsp:cNvPr id="0" name=""/>
        <dsp:cNvSpPr/>
      </dsp:nvSpPr>
      <dsp:spPr>
        <a:xfrm>
          <a:off x="4914350" y="2738115"/>
          <a:ext cx="3907885" cy="2344731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tx1">
                  <a:lumMod val="85000"/>
                  <a:lumOff val="15000"/>
                </a:schemeClr>
              </a:solidFill>
              <a:latin typeface="ADLaM Display"/>
              <a:ea typeface="ADLaM Display"/>
              <a:cs typeface="ADLaM Display"/>
            </a:rPr>
            <a:t>Well being &amp; Patient outcomes</a:t>
          </a:r>
        </a:p>
      </dsp:txBody>
      <dsp:txXfrm>
        <a:off x="4914350" y="2738115"/>
        <a:ext cx="3907885" cy="2344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FAC59-5C74-4399-B282-DBADDA856967}">
      <dsp:nvSpPr>
        <dsp:cNvPr id="0" name=""/>
        <dsp:cNvSpPr/>
      </dsp:nvSpPr>
      <dsp:spPr>
        <a:xfrm>
          <a:off x="0" y="1489231"/>
          <a:ext cx="3520318" cy="352031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3735" tIns="31750" rIns="193735" bIns="317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Early Diagnosis via ECG</a:t>
          </a:r>
        </a:p>
      </dsp:txBody>
      <dsp:txXfrm>
        <a:off x="515539" y="2004770"/>
        <a:ext cx="2489240" cy="2489240"/>
      </dsp:txXfrm>
    </dsp:sp>
    <dsp:sp modelId="{7E4B3116-9201-4E9C-94C9-51341B88391F}">
      <dsp:nvSpPr>
        <dsp:cNvPr id="0" name=""/>
        <dsp:cNvSpPr/>
      </dsp:nvSpPr>
      <dsp:spPr>
        <a:xfrm>
          <a:off x="2819763" y="1374926"/>
          <a:ext cx="3520318" cy="3520318"/>
        </a:xfrm>
        <a:prstGeom prst="ellipse">
          <a:avLst/>
        </a:prstGeom>
        <a:solidFill>
          <a:schemeClr val="accent4">
            <a:alpha val="50000"/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3735" tIns="39370" rIns="193735" bIns="3937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Consultant led Activation</a:t>
          </a:r>
        </a:p>
      </dsp:txBody>
      <dsp:txXfrm>
        <a:off x="3335302" y="1890465"/>
        <a:ext cx="2489240" cy="2489240"/>
      </dsp:txXfrm>
    </dsp:sp>
    <dsp:sp modelId="{18FFE284-7693-4CBB-9E3A-10D4E1A7087E}">
      <dsp:nvSpPr>
        <dsp:cNvPr id="0" name=""/>
        <dsp:cNvSpPr/>
      </dsp:nvSpPr>
      <dsp:spPr>
        <a:xfrm>
          <a:off x="5636017" y="1374926"/>
          <a:ext cx="3520318" cy="3520318"/>
        </a:xfrm>
        <a:prstGeom prst="ellipse">
          <a:avLst/>
        </a:prstGeom>
        <a:solidFill>
          <a:schemeClr val="accent4">
            <a:alpha val="50000"/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3735" tIns="39370" rIns="193735" bIns="3937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Direct Transfer to Cath Lab</a:t>
          </a:r>
        </a:p>
      </dsp:txBody>
      <dsp:txXfrm>
        <a:off x="6151556" y="1890465"/>
        <a:ext cx="2489240" cy="2489240"/>
      </dsp:txXfrm>
    </dsp:sp>
    <dsp:sp modelId="{60E67E95-84EE-4486-B5DC-E0B907A14424}">
      <dsp:nvSpPr>
        <dsp:cNvPr id="0" name=""/>
        <dsp:cNvSpPr/>
      </dsp:nvSpPr>
      <dsp:spPr>
        <a:xfrm>
          <a:off x="8452272" y="1374926"/>
          <a:ext cx="3520318" cy="3520318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3735" tIns="39370" rIns="193735" bIns="3937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Clear Activation </a:t>
          </a:r>
          <a:r>
            <a:rPr lang="en-GB" sz="3100" kern="1200">
              <a:solidFill>
                <a:schemeClr val="bg1"/>
              </a:solidFill>
              <a:latin typeface="ADLaM Display"/>
              <a:ea typeface="ADLaM Display"/>
              <a:cs typeface="ADLaM Display"/>
            </a:rPr>
            <a:t>Processes</a:t>
          </a:r>
          <a:endParaRPr lang="en-GB" sz="3100" kern="1200" dirty="0">
            <a:solidFill>
              <a:schemeClr val="bg1"/>
            </a:solidFill>
            <a:latin typeface="ADLaM Display"/>
            <a:ea typeface="ADLaM Display"/>
            <a:cs typeface="ADLaM Display"/>
          </a:endParaRPr>
        </a:p>
      </dsp:txBody>
      <dsp:txXfrm>
        <a:off x="8967811" y="1890465"/>
        <a:ext cx="2489240" cy="2489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90EAD-6EC4-4585-82DF-976121654FF2}">
      <dsp:nvSpPr>
        <dsp:cNvPr id="0" name=""/>
        <dsp:cNvSpPr/>
      </dsp:nvSpPr>
      <dsp:spPr>
        <a:xfrm>
          <a:off x="4750218" y="2586532"/>
          <a:ext cx="2885570" cy="22913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>
                  <a:lumMod val="95000"/>
                </a:schemeClr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Relationship &amp; Communication</a:t>
          </a:r>
        </a:p>
      </dsp:txBody>
      <dsp:txXfrm>
        <a:off x="5172800" y="2922094"/>
        <a:ext cx="2040406" cy="1620236"/>
      </dsp:txXfrm>
    </dsp:sp>
    <dsp:sp modelId="{2B447B69-8F31-42C8-A90E-0638194AA2C3}">
      <dsp:nvSpPr>
        <dsp:cNvPr id="0" name=""/>
        <dsp:cNvSpPr/>
      </dsp:nvSpPr>
      <dsp:spPr>
        <a:xfrm rot="16200000">
          <a:off x="6029142" y="1953131"/>
          <a:ext cx="327724" cy="6670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800" kern="1200"/>
        </a:p>
      </dsp:txBody>
      <dsp:txXfrm>
        <a:off x="6078301" y="2135691"/>
        <a:ext cx="229407" cy="400202"/>
      </dsp:txXfrm>
    </dsp:sp>
    <dsp:sp modelId="{FECFE003-9459-4387-B49C-5C220B199EBD}">
      <dsp:nvSpPr>
        <dsp:cNvPr id="0" name=""/>
        <dsp:cNvSpPr/>
      </dsp:nvSpPr>
      <dsp:spPr>
        <a:xfrm>
          <a:off x="4789371" y="6406"/>
          <a:ext cx="2807264" cy="19617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Collaboration with Ambulance services</a:t>
          </a:r>
        </a:p>
      </dsp:txBody>
      <dsp:txXfrm>
        <a:off x="5200485" y="293702"/>
        <a:ext cx="1985036" cy="1387185"/>
      </dsp:txXfrm>
    </dsp:sp>
    <dsp:sp modelId="{D072D72D-D406-4E69-8B50-6004C19BBA28}">
      <dsp:nvSpPr>
        <dsp:cNvPr id="0" name=""/>
        <dsp:cNvSpPr/>
      </dsp:nvSpPr>
      <dsp:spPr>
        <a:xfrm rot="21519675">
          <a:off x="7886298" y="3352064"/>
          <a:ext cx="605367" cy="6670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800" kern="1200"/>
        </a:p>
      </dsp:txBody>
      <dsp:txXfrm>
        <a:off x="7886323" y="3487587"/>
        <a:ext cx="423757" cy="400202"/>
      </dsp:txXfrm>
    </dsp:sp>
    <dsp:sp modelId="{1A873C1B-5BD3-4A91-AE79-AC9AF9C1FF35}">
      <dsp:nvSpPr>
        <dsp:cNvPr id="0" name=""/>
        <dsp:cNvSpPr/>
      </dsp:nvSpPr>
      <dsp:spPr>
        <a:xfrm>
          <a:off x="8776471" y="2661199"/>
          <a:ext cx="2545877" cy="19617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CCU + ED coordination</a:t>
          </a:r>
        </a:p>
      </dsp:txBody>
      <dsp:txXfrm>
        <a:off x="9149306" y="2948495"/>
        <a:ext cx="1800207" cy="1387185"/>
      </dsp:txXfrm>
    </dsp:sp>
    <dsp:sp modelId="{407FFCD5-FEDC-4332-8641-2D020AD7FBEE}">
      <dsp:nvSpPr>
        <dsp:cNvPr id="0" name=""/>
        <dsp:cNvSpPr/>
      </dsp:nvSpPr>
      <dsp:spPr>
        <a:xfrm rot="5400000">
          <a:off x="6029142" y="4844289"/>
          <a:ext cx="327724" cy="6670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800" kern="1200"/>
        </a:p>
      </dsp:txBody>
      <dsp:txXfrm>
        <a:off x="6078301" y="4928532"/>
        <a:ext cx="229407" cy="400202"/>
      </dsp:txXfrm>
    </dsp:sp>
    <dsp:sp modelId="{9C79A229-764D-4E3E-8CE0-D4124A5F45AD}">
      <dsp:nvSpPr>
        <dsp:cNvPr id="0" name=""/>
        <dsp:cNvSpPr/>
      </dsp:nvSpPr>
      <dsp:spPr>
        <a:xfrm>
          <a:off x="5003911" y="5496240"/>
          <a:ext cx="2378184" cy="19617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Clarity drives speed</a:t>
          </a:r>
        </a:p>
      </dsp:txBody>
      <dsp:txXfrm>
        <a:off x="5352188" y="5783536"/>
        <a:ext cx="1681630" cy="1387185"/>
      </dsp:txXfrm>
    </dsp:sp>
    <dsp:sp modelId="{914EA544-24B2-4386-90E2-997CF144D575}">
      <dsp:nvSpPr>
        <dsp:cNvPr id="0" name=""/>
        <dsp:cNvSpPr/>
      </dsp:nvSpPr>
      <dsp:spPr>
        <a:xfrm rot="10786959">
          <a:off x="4160648" y="3405629"/>
          <a:ext cx="416643" cy="6670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800" kern="1200"/>
        </a:p>
      </dsp:txBody>
      <dsp:txXfrm rot="10800000">
        <a:off x="4285641" y="3538793"/>
        <a:ext cx="291650" cy="400202"/>
      </dsp:txXfrm>
    </dsp:sp>
    <dsp:sp modelId="{84EF237D-81CF-429F-9924-A92EA0548557}">
      <dsp:nvSpPr>
        <dsp:cNvPr id="0" name=""/>
        <dsp:cNvSpPr/>
      </dsp:nvSpPr>
      <dsp:spPr>
        <a:xfrm>
          <a:off x="1639838" y="2764187"/>
          <a:ext cx="2324294" cy="19617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rPr>
            <a:t>Structured Pre-alert handovers</a:t>
          </a:r>
        </a:p>
      </dsp:txBody>
      <dsp:txXfrm>
        <a:off x="1980223" y="3051483"/>
        <a:ext cx="1643524" cy="1387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66A1B-BE26-4522-93B8-5CF5ADACFD6E}">
      <dsp:nvSpPr>
        <dsp:cNvPr id="0" name=""/>
        <dsp:cNvSpPr/>
      </dsp:nvSpPr>
      <dsp:spPr>
        <a:xfrm>
          <a:off x="0" y="499790"/>
          <a:ext cx="10265227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AFCFB-6E04-4414-86A1-B159A93E5797}">
      <dsp:nvSpPr>
        <dsp:cNvPr id="0" name=""/>
        <dsp:cNvSpPr/>
      </dsp:nvSpPr>
      <dsp:spPr>
        <a:xfrm>
          <a:off x="513261" y="12710"/>
          <a:ext cx="7185658" cy="974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601" tIns="0" rIns="271601" bIns="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tx1"/>
              </a:solidFill>
              <a:latin typeface="ADLaM Display"/>
              <a:ea typeface="ADLaM Display"/>
              <a:cs typeface="ADLaM Display"/>
            </a:rPr>
            <a:t>Psychological safety</a:t>
          </a:r>
        </a:p>
      </dsp:txBody>
      <dsp:txXfrm>
        <a:off x="560816" y="60265"/>
        <a:ext cx="7090548" cy="879050"/>
      </dsp:txXfrm>
    </dsp:sp>
    <dsp:sp modelId="{0DE9B74A-B4CF-46EB-B57A-73B517E09E8E}">
      <dsp:nvSpPr>
        <dsp:cNvPr id="0" name=""/>
        <dsp:cNvSpPr/>
      </dsp:nvSpPr>
      <dsp:spPr>
        <a:xfrm>
          <a:off x="0" y="1996671"/>
          <a:ext cx="10265227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A66560-D255-4BC6-BBD6-7C9F6B8E170C}">
      <dsp:nvSpPr>
        <dsp:cNvPr id="0" name=""/>
        <dsp:cNvSpPr/>
      </dsp:nvSpPr>
      <dsp:spPr>
        <a:xfrm>
          <a:off x="513261" y="1509591"/>
          <a:ext cx="7185658" cy="974160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601" tIns="0" rIns="271601" bIns="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>
              <a:solidFill>
                <a:schemeClr val="tx1"/>
              </a:solidFill>
              <a:latin typeface="ADLaM Display"/>
              <a:ea typeface="ADLaM Display"/>
              <a:cs typeface="ADLaM Display"/>
            </a:rPr>
            <a:t>Flat communication structure</a:t>
          </a:r>
        </a:p>
      </dsp:txBody>
      <dsp:txXfrm>
        <a:off x="560816" y="1557146"/>
        <a:ext cx="7090548" cy="879050"/>
      </dsp:txXfrm>
    </dsp:sp>
    <dsp:sp modelId="{DBD07F2B-8A9F-43FF-A575-0EF7D16623A6}">
      <dsp:nvSpPr>
        <dsp:cNvPr id="0" name=""/>
        <dsp:cNvSpPr/>
      </dsp:nvSpPr>
      <dsp:spPr>
        <a:xfrm>
          <a:off x="0" y="3493551"/>
          <a:ext cx="10265227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EAB986-BDB2-4F47-810D-109F89436145}">
      <dsp:nvSpPr>
        <dsp:cNvPr id="0" name=""/>
        <dsp:cNvSpPr/>
      </dsp:nvSpPr>
      <dsp:spPr>
        <a:xfrm>
          <a:off x="513261" y="3006471"/>
          <a:ext cx="7185658" cy="974160"/>
        </a:xfrm>
        <a:prstGeom prst="round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601" tIns="0" rIns="271601" bIns="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>
              <a:solidFill>
                <a:schemeClr val="tx1"/>
              </a:solidFill>
              <a:latin typeface="ADLaM Display"/>
              <a:ea typeface="ADLaM Display"/>
              <a:cs typeface="ADLaM Display"/>
            </a:rPr>
            <a:t>Empowered team members</a:t>
          </a:r>
        </a:p>
      </dsp:txBody>
      <dsp:txXfrm>
        <a:off x="560816" y="3054026"/>
        <a:ext cx="7090548" cy="879050"/>
      </dsp:txXfrm>
    </dsp:sp>
    <dsp:sp modelId="{8CD5A17E-3F82-469B-A546-3C1B9051678A}">
      <dsp:nvSpPr>
        <dsp:cNvPr id="0" name=""/>
        <dsp:cNvSpPr/>
      </dsp:nvSpPr>
      <dsp:spPr>
        <a:xfrm>
          <a:off x="0" y="4990431"/>
          <a:ext cx="10265227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DCD0D1-F98F-4436-AE41-0EB2B5ECF694}">
      <dsp:nvSpPr>
        <dsp:cNvPr id="0" name=""/>
        <dsp:cNvSpPr/>
      </dsp:nvSpPr>
      <dsp:spPr>
        <a:xfrm>
          <a:off x="513261" y="4503351"/>
          <a:ext cx="7185658" cy="974160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1601" tIns="0" rIns="271601" bIns="0" numCol="1" spcCol="1270" anchor="ctr" anchorCtr="0">
          <a:noAutofit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>
              <a:solidFill>
                <a:schemeClr val="tx1"/>
              </a:solidFill>
              <a:latin typeface="ADLaM Display"/>
              <a:ea typeface="ADLaM Display"/>
              <a:cs typeface="ADLaM Display"/>
            </a:rPr>
            <a:t>Supportive leadership</a:t>
          </a:r>
        </a:p>
      </dsp:txBody>
      <dsp:txXfrm>
        <a:off x="560816" y="4550906"/>
        <a:ext cx="7090548" cy="8790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75BFA-3EE9-4200-9375-17B3600A2914}">
      <dsp:nvSpPr>
        <dsp:cNvPr id="0" name=""/>
        <dsp:cNvSpPr/>
      </dsp:nvSpPr>
      <dsp:spPr>
        <a:xfrm>
          <a:off x="0" y="5542513"/>
          <a:ext cx="11031415" cy="12125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Quality improvement</a:t>
          </a:r>
        </a:p>
      </dsp:txBody>
      <dsp:txXfrm>
        <a:off x="0" y="5542513"/>
        <a:ext cx="11031415" cy="1212566"/>
      </dsp:txXfrm>
    </dsp:sp>
    <dsp:sp modelId="{987B7FF0-E18F-4C73-B96C-B010C7DB57BA}">
      <dsp:nvSpPr>
        <dsp:cNvPr id="0" name=""/>
        <dsp:cNvSpPr/>
      </dsp:nvSpPr>
      <dsp:spPr>
        <a:xfrm rot="10800000">
          <a:off x="0" y="3695774"/>
          <a:ext cx="11031415" cy="1864927"/>
        </a:xfrm>
        <a:prstGeom prst="upArrowCallou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Inclusive participation</a:t>
          </a:r>
        </a:p>
      </dsp:txBody>
      <dsp:txXfrm rot="10800000">
        <a:off x="0" y="3695774"/>
        <a:ext cx="11031415" cy="1211774"/>
      </dsp:txXfrm>
    </dsp:sp>
    <dsp:sp modelId="{9700C0BC-19E7-4736-A657-DC4C2057F56A}">
      <dsp:nvSpPr>
        <dsp:cNvPr id="0" name=""/>
        <dsp:cNvSpPr/>
      </dsp:nvSpPr>
      <dsp:spPr>
        <a:xfrm rot="10800000">
          <a:off x="0" y="1849035"/>
          <a:ext cx="11031415" cy="1864927"/>
        </a:xfrm>
        <a:prstGeom prst="upArrowCallou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Reflective learning</a:t>
          </a:r>
        </a:p>
      </dsp:txBody>
      <dsp:txXfrm rot="10800000">
        <a:off x="0" y="1849035"/>
        <a:ext cx="11031415" cy="1211774"/>
      </dsp:txXfrm>
    </dsp:sp>
    <dsp:sp modelId="{C7D91C58-8ACD-408B-8B80-4DDDE6E0BF97}">
      <dsp:nvSpPr>
        <dsp:cNvPr id="0" name=""/>
        <dsp:cNvSpPr/>
      </dsp:nvSpPr>
      <dsp:spPr>
        <a:xfrm rot="10800000">
          <a:off x="0" y="2297"/>
          <a:ext cx="11031415" cy="1864927"/>
        </a:xfrm>
        <a:prstGeom prst="upArrowCallou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kern="1200" dirty="0"/>
            <a:t>Debrief practice</a:t>
          </a:r>
        </a:p>
      </dsp:txBody>
      <dsp:txXfrm rot="10800000">
        <a:off x="0" y="2297"/>
        <a:ext cx="11031415" cy="12117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A4BA6-CCB1-4B7C-BBB6-0567D2541BE1}">
      <dsp:nvSpPr>
        <dsp:cNvPr id="0" name=""/>
        <dsp:cNvSpPr/>
      </dsp:nvSpPr>
      <dsp:spPr>
        <a:xfrm>
          <a:off x="4603917" y="3800"/>
          <a:ext cx="2704765" cy="17580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tx1"/>
              </a:solidFill>
            </a:rPr>
            <a:t>System based success</a:t>
          </a:r>
        </a:p>
      </dsp:txBody>
      <dsp:txXfrm>
        <a:off x="4689740" y="89623"/>
        <a:ext cx="2533119" cy="1586451"/>
      </dsp:txXfrm>
    </dsp:sp>
    <dsp:sp modelId="{11422FA0-E878-4960-ABFB-869211BF0C8E}">
      <dsp:nvSpPr>
        <dsp:cNvPr id="0" name=""/>
        <dsp:cNvSpPr/>
      </dsp:nvSpPr>
      <dsp:spPr>
        <a:xfrm>
          <a:off x="3054548" y="882848"/>
          <a:ext cx="5803502" cy="5803502"/>
        </a:xfrm>
        <a:custGeom>
          <a:avLst/>
          <a:gdLst/>
          <a:ahLst/>
          <a:cxnLst/>
          <a:rect l="0" t="0" r="0" b="0"/>
          <a:pathLst>
            <a:path>
              <a:moveTo>
                <a:pt x="4273573" y="344748"/>
              </a:moveTo>
              <a:arcTo wR="2901751" hR="2901751" stAng="17892803" swAng="2623068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F40E80-ACDF-4136-81AB-837DFBFE6C1A}">
      <dsp:nvSpPr>
        <dsp:cNvPr id="0" name=""/>
        <dsp:cNvSpPr/>
      </dsp:nvSpPr>
      <dsp:spPr>
        <a:xfrm>
          <a:off x="7505668" y="2905551"/>
          <a:ext cx="2704765" cy="175809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tx1"/>
              </a:solidFill>
            </a:rPr>
            <a:t>Sustainable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tx1"/>
              </a:solidFill>
            </a:rPr>
            <a:t>workforce</a:t>
          </a:r>
        </a:p>
      </dsp:txBody>
      <dsp:txXfrm>
        <a:off x="7591491" y="2991374"/>
        <a:ext cx="2533119" cy="1586451"/>
      </dsp:txXfrm>
    </dsp:sp>
    <dsp:sp modelId="{3D619D92-F7E3-4DA9-854B-B0199453C4BF}">
      <dsp:nvSpPr>
        <dsp:cNvPr id="0" name=""/>
        <dsp:cNvSpPr/>
      </dsp:nvSpPr>
      <dsp:spPr>
        <a:xfrm>
          <a:off x="3054411" y="883282"/>
          <a:ext cx="5803502" cy="5803502"/>
        </a:xfrm>
        <a:custGeom>
          <a:avLst/>
          <a:gdLst/>
          <a:ahLst/>
          <a:cxnLst/>
          <a:rect l="0" t="0" r="0" b="0"/>
          <a:pathLst>
            <a:path>
              <a:moveTo>
                <a:pt x="5660541" y="3801326"/>
              </a:moveTo>
              <a:arcTo wR="2901751" hR="2901751" stAng="1083594" swAng="2623416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45A9A7-065A-4295-82FA-0C1BDA278237}">
      <dsp:nvSpPr>
        <dsp:cNvPr id="0" name=""/>
        <dsp:cNvSpPr/>
      </dsp:nvSpPr>
      <dsp:spPr>
        <a:xfrm>
          <a:off x="4603917" y="5807621"/>
          <a:ext cx="2704765" cy="175809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tx1"/>
              </a:solidFill>
            </a:rPr>
            <a:t>Patient &amp; Staff well being</a:t>
          </a:r>
        </a:p>
      </dsp:txBody>
      <dsp:txXfrm>
        <a:off x="4689740" y="5893444"/>
        <a:ext cx="2533119" cy="1586451"/>
      </dsp:txXfrm>
    </dsp:sp>
    <dsp:sp modelId="{F62797B4-1513-48FD-9DEB-CC2158010809}">
      <dsp:nvSpPr>
        <dsp:cNvPr id="0" name=""/>
        <dsp:cNvSpPr/>
      </dsp:nvSpPr>
      <dsp:spPr>
        <a:xfrm>
          <a:off x="3054686" y="883282"/>
          <a:ext cx="5803502" cy="5803502"/>
        </a:xfrm>
        <a:custGeom>
          <a:avLst/>
          <a:gdLst/>
          <a:ahLst/>
          <a:cxnLst/>
          <a:rect l="0" t="0" r="0" b="0"/>
          <a:pathLst>
            <a:path>
              <a:moveTo>
                <a:pt x="1529789" y="5458679"/>
              </a:moveTo>
              <a:arcTo wR="2901751" hR="2901751" stAng="7092991" swAng="2623416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DFEDB-CDD6-4882-AC41-7DC410BBD9F4}">
      <dsp:nvSpPr>
        <dsp:cNvPr id="0" name=""/>
        <dsp:cNvSpPr/>
      </dsp:nvSpPr>
      <dsp:spPr>
        <a:xfrm>
          <a:off x="1702166" y="2905551"/>
          <a:ext cx="2704765" cy="175809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tx1"/>
              </a:solidFill>
            </a:rPr>
            <a:t>Team based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>
              <a:solidFill>
                <a:schemeClr val="tx1"/>
              </a:solidFill>
            </a:rPr>
            <a:t>performance</a:t>
          </a:r>
        </a:p>
      </dsp:txBody>
      <dsp:txXfrm>
        <a:off x="1787989" y="2991374"/>
        <a:ext cx="2533119" cy="1586451"/>
      </dsp:txXfrm>
    </dsp:sp>
    <dsp:sp modelId="{90FE019C-508D-4511-A32F-2F84E01FAA49}">
      <dsp:nvSpPr>
        <dsp:cNvPr id="0" name=""/>
        <dsp:cNvSpPr/>
      </dsp:nvSpPr>
      <dsp:spPr>
        <a:xfrm>
          <a:off x="3054548" y="882848"/>
          <a:ext cx="5803502" cy="5803502"/>
        </a:xfrm>
        <a:custGeom>
          <a:avLst/>
          <a:gdLst/>
          <a:ahLst/>
          <a:cxnLst/>
          <a:rect l="0" t="0" r="0" b="0"/>
          <a:pathLst>
            <a:path>
              <a:moveTo>
                <a:pt x="143100" y="2001746"/>
              </a:moveTo>
              <a:arcTo wR="2901751" hR="2901751" stAng="11884129" swAng="2623068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53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title slide. Replace the title and your name/role/organisation. Event branding is fixed.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B568C-80AF-068F-F104-962E7E41E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ED7A6D-8848-C4D7-E461-A62904D01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51C99C-065F-E597-9C81-5B27EB065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BB8DD-3673-292E-2FEA-2B7EEEC85C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93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C2524-43A1-ACB7-111C-B456458C1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5F0D2F-E981-CA69-ACA7-AF6F28B015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2FB993-531B-4984-B3B9-BD9D59243D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CBF3A-8AE6-6214-A370-2A8100CBA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71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552E-3C5D-8C4C-6202-36BB0CD98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67DF90-61C1-DC11-57C7-6D6A24C9E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476E38-B380-CE66-BA07-0CD3C60907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E6259-F4C7-0F6B-4A7B-3FB130679E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09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01149-824A-A45E-7850-EB8B14E62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BB9D86-A3F9-A91A-67DF-2422D25498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7EF452-3302-51E6-CD34-092CDC4E53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E63FE-2E8B-8436-CEE0-8A13509687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74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D9BC4-2288-B857-DF41-6E85406C5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2AE154-E629-D64A-DC1D-751ACCC04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FFE03E-F6B3-0A1E-6877-11214EBAF7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644ED-F6C4-806A-B422-5B80E81CB6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415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CAA33-34F1-6BA6-487C-98708B313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C397CB-C7B9-230C-CE97-3DC129C3F6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CD61BE-93F7-9378-2102-D410B18003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AC858-00A7-3F29-E9FC-0EF6644404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235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BD86E-107B-D341-E1E5-6F717FD3B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34A8D-FB9C-C40F-9529-4232108BA8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957B99-CD72-FD72-E167-D79004499C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96FCD-1ED4-60D2-2EF4-37AE669B5C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510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72BD8-06F3-8D64-157C-50DC62C08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D3F137-8659-EC79-26D1-8443307F99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EEDBF6-0C39-0F84-9817-7BF1F964B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B6919A-EFB8-C5AC-01C5-7C5389DA80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314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A1134-9C50-9C6A-AA2C-4D8D58EA9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762C3A-D614-A792-1F9C-768260E26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A0E440-8633-0ECF-C6E0-70D0531FD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F1D577-7478-A4AC-1A3C-41529C66DE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176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CF2C9-34DA-6121-FE11-8AF407392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ADAB0-F5E3-259C-66BD-10D08F0DD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E4213F-C6FA-A77C-0586-8290BA8A0E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78BD3-2C70-66F9-D588-C71499A5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87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43618-E082-716E-5B4E-34B4568D9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DF9B0B-78FA-2EA4-8947-6B3E182A4B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2D34BB-5EE0-BCC1-2FF3-04BA64095E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4BC5A-29C5-4558-E431-B4B1D8D33C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363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slide. Add your contact / handle for follow-up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11CAF-B5F6-B4C6-0D66-4761CFDB6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4925AE-DA61-ADD2-EE98-B6491C779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37BC4-D962-2A9D-3CE4-887129CA40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ECD89-995F-DFAE-C119-3110C200AA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99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7A6BF-F412-B3C5-F6E6-710AD2D6D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705CCA-3C00-6BDA-646A-D5EC5BD89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254EB8-579E-4067-2270-4226B1DD07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04BD9-5AEB-EF08-FFA4-4BAB243AD4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947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1DD6F-D1C8-FA0C-8ED2-227095D83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594CD9-4326-1985-E582-80CE0EBE6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C0B13-E7CD-F6B9-28E0-BD096F4B6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AC653-1867-DFCB-E712-8F7851160F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38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DDF16-0964-67D5-9467-E65EAD379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A164E9-E51C-0F3F-5395-15066C7EF7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C04721-999F-F115-143F-01978B168E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5F2B6-35D4-B645-F74A-AD146CED2B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11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FD7A6-7643-FD40-23BD-939A5A75F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65E8F4-7EFC-0AA5-0515-2FD749A500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924C73-BCEA-A4FB-1DBC-C977E373E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Required by the meeting. Keep ONE of the two statements and delete the 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5F229-F7E8-7932-3408-1B42334AFF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18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A3CF7-0D9E-6EB8-AF56-12DB156AA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AC1D2-2CA3-1CD7-B701-ECB1BE5BE2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E9FE7-5754-0CB3-5B5E-AF8B42C4C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between sections of your talk. Duplicate this slide as needed.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E75A7-098A-10A7-85FF-8545C76BA3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25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f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.png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.pn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.png"/><Relationship Id="rId9" Type="http://schemas.microsoft.com/office/2007/relationships/diagramDrawing" Target="../diagrams/drawing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.png"/><Relationship Id="rId9" Type="http://schemas.microsoft.com/office/2007/relationships/diagramDrawing" Target="../diagrams/drawing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.png"/><Relationship Id="rId9" Type="http://schemas.microsoft.com/office/2007/relationships/diagramDrawing" Target="../diagrams/drawing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697201" y="3602542"/>
            <a:ext cx="889359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kern="0" spc="536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575" dirty="0"/>
          </a:p>
        </p:txBody>
      </p:sp>
      <p:sp>
        <p:nvSpPr>
          <p:cNvPr id="4" name="Text 1"/>
          <p:cNvSpPr/>
          <p:nvPr/>
        </p:nvSpPr>
        <p:spPr>
          <a:xfrm>
            <a:off x="6177229" y="4281160"/>
            <a:ext cx="593353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kern="0" spc="429" dirty="0">
                <a:solidFill>
                  <a:srgbClr val="D00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004733" y="5314057"/>
            <a:ext cx="8278535" cy="8780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5000"/>
              </a:lnSpc>
              <a:buNone/>
            </a:pPr>
            <a:endParaRPr lang="en-US" sz="6300" dirty="0"/>
          </a:p>
        </p:txBody>
      </p:sp>
      <p:sp>
        <p:nvSpPr>
          <p:cNvPr id="6" name="Text 3"/>
          <p:cNvSpPr/>
          <p:nvPr/>
        </p:nvSpPr>
        <p:spPr>
          <a:xfrm>
            <a:off x="355601" y="6735996"/>
            <a:ext cx="6095725" cy="13602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Alisha Rai · Cath Lab Nurse 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Torbay &amp; South Devon Foundation</a:t>
            </a:r>
            <a:endParaRPr lang="en-US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361476" y="8555427"/>
            <a:ext cx="199940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13–14 July 2026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3036146" y="9764018"/>
            <a:ext cx="499662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Birmingham Conference &amp; Events Centre</a:t>
            </a:r>
            <a:endParaRPr lang="en-US" sz="19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A91E6B-623D-4C86-3EA4-1E1CA69CF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030" y="1371626"/>
            <a:ext cx="6682427" cy="13020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9455A0-D0CE-669B-ED88-47255B658850}"/>
              </a:ext>
            </a:extLst>
          </p:cNvPr>
          <p:cNvSpPr txBox="1"/>
          <p:nvPr/>
        </p:nvSpPr>
        <p:spPr>
          <a:xfrm>
            <a:off x="4139268" y="4863169"/>
            <a:ext cx="93481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4000" b="1" i="0" u="none" strike="noStrike" dirty="0">
                <a:solidFill>
                  <a:schemeClr val="bg1"/>
                </a:solidFill>
                <a:effectLst/>
                <a:latin typeface="Bierstadt" panose="020B0004020202020204" pitchFamily="34" charset="0"/>
              </a:rPr>
              <a:t>DELIVERING 24/7 PPCI SERVICE AS A DISTRICT HOSPITAL</a:t>
            </a:r>
            <a:r>
              <a:rPr lang="en-GB" sz="4000" b="0" i="0" dirty="0">
                <a:solidFill>
                  <a:schemeClr val="bg1"/>
                </a:solidFill>
                <a:effectLst/>
                <a:latin typeface="Bierstadt" panose="020B0004020202020204" pitchFamily="34" charset="0"/>
              </a:rPr>
              <a:t>​</a:t>
            </a:r>
            <a:endParaRPr lang="en-GB" sz="4000" dirty="0">
              <a:solidFill>
                <a:schemeClr val="bg1"/>
              </a:solidFill>
              <a:latin typeface="Bierstadt" panose="020B0004020202020204" pitchFamily="34" charset="0"/>
            </a:endParaRPr>
          </a:p>
        </p:txBody>
      </p:sp>
      <p:pic>
        <p:nvPicPr>
          <p:cNvPr id="13" name="Picture 12" descr="Page banner with the NHS logo and the text Torbay &amp; South Devon NHS Foundation Trust ">
            <a:extLst>
              <a:ext uri="{FF2B5EF4-FFF2-40B4-BE49-F238E27FC236}">
                <a16:creationId xmlns:a16="http://schemas.microsoft.com/office/drawing/2014/main" id="{737C2117-7C04-FB78-C9DE-5BD7F13C5F5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6451326" y="6487954"/>
            <a:ext cx="11481073" cy="32166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6BB394-0461-61D7-F150-B7215F7DA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C6A3EDCF-0B44-F40C-2A35-801460464E83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F8EF2CF2-EA2D-3CB5-285B-4BD434E71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B40E26C-B7AC-C23F-BA26-270B14B6EDF1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B8794F-9A4B-D6F0-BBBA-07B57C5DB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D1DACD8-DCD9-3027-BD03-72135BE2D7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4766002"/>
              </p:ext>
            </p:extLst>
          </p:nvPr>
        </p:nvGraphicFramePr>
        <p:xfrm>
          <a:off x="4125687" y="2616200"/>
          <a:ext cx="9437913" cy="5085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7154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381EAD-690F-9371-532A-7DA40BF74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A39B898-31A5-73FF-BB7C-3BB71472D797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B5672DB-F14D-E0C9-DC0E-A2E0C5A237AE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B7993B2-CD70-B53E-BB08-DA7930ACCB1B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0A933F7-C6D9-38F0-1620-17DFEC52FB19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CB7227-DBEA-B7A6-8DCE-96F173163B76}"/>
              </a:ext>
            </a:extLst>
          </p:cNvPr>
          <p:cNvSpPr txBox="1"/>
          <p:nvPr/>
        </p:nvSpPr>
        <p:spPr>
          <a:xfrm>
            <a:off x="1318914" y="4670390"/>
            <a:ext cx="92211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</a:rPr>
              <a:t>Standardised</a:t>
            </a:r>
            <a:r>
              <a:rPr lang="en-GB" sz="5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</a:rPr>
              <a:t> </a:t>
            </a:r>
            <a:r>
              <a:rPr lang="en-GB" sz="6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</a:rPr>
              <a:t>Pathways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2530F9-0462-DD1C-18ED-D8050F3BF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7443" y="361230"/>
            <a:ext cx="6978650" cy="4655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2701A2-891F-2383-E815-BB41410C5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16768" y="4315569"/>
            <a:ext cx="4335463" cy="4343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529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99FD09-8189-73C2-DF34-F77B4BE00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CE596BB-49BD-2102-21C2-DFE8A56AB04F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3E41DC9-587D-35CE-5194-43673BD4C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DD824561-1230-33EB-BE3D-9E50E538E36F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AFFA0E9-AD1B-D7A0-3AE7-C14500609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6EFA6E5-6E0E-36A4-77B4-068079AF1F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7933713"/>
              </p:ext>
            </p:extLst>
          </p:nvPr>
        </p:nvGraphicFramePr>
        <p:xfrm>
          <a:off x="2667001" y="2008414"/>
          <a:ext cx="11976099" cy="6270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925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27CD13-8446-D54E-1479-0E5C978CA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48D2504-8916-B21D-DBED-B9F7325ABABE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0F65481-7FFF-CA99-9410-56ECAE13CC8E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1010969-ECC5-D4BC-B506-8DE0E80A0F58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46D6474-DE57-1EFE-6EE0-03DBDD3A1215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C8B84C-19D8-30A0-00CB-BBFB58EA16B7}"/>
              </a:ext>
            </a:extLst>
          </p:cNvPr>
          <p:cNvSpPr txBox="1"/>
          <p:nvPr/>
        </p:nvSpPr>
        <p:spPr>
          <a:xfrm>
            <a:off x="722014" y="4904691"/>
            <a:ext cx="118255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</a:rPr>
              <a:t>Relationship &amp;Communication</a:t>
            </a:r>
          </a:p>
          <a:p>
            <a:endParaRPr lang="en-GB" sz="66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ADLaM Display" panose="0201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7" name="Picture 6" descr="High angle shot of a group of young doctors having a meeting  at a table inside of a hospital during the day">
            <a:extLst>
              <a:ext uri="{FF2B5EF4-FFF2-40B4-BE49-F238E27FC236}">
                <a16:creationId xmlns:a16="http://schemas.microsoft.com/office/drawing/2014/main" id="{7198A9A4-5687-EF02-83B8-A2EE9E748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3803" y="212129"/>
            <a:ext cx="8340725" cy="4692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171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2DC020-2C07-29AC-761A-0AC29A383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8533309-BED4-F541-268C-6D030640BD8E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817C091-120D-14A1-5EBE-2BE992419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0F26D89D-802B-DD6E-485E-39D360348816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DE6D052-84E6-1AD0-8205-5FF7AFCDC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43641FC-77CF-21FC-946B-8EBCD80016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3216360"/>
              </p:ext>
            </p:extLst>
          </p:nvPr>
        </p:nvGraphicFramePr>
        <p:xfrm>
          <a:off x="2514600" y="1638300"/>
          <a:ext cx="12496800" cy="7464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4539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9604B5-91DD-C8FB-789B-255E79163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1331CFE-252A-95B2-69B2-06288F547C46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CEB7CE8-1F2F-4187-FF02-5819A0845753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C35362F7-C963-C1BF-C762-9B0273558039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4545F74-84F2-F743-BDCC-5863246BB374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535B4A-8D57-19F2-7D7C-115ECCB2A6CF}"/>
              </a:ext>
            </a:extLst>
          </p:cNvPr>
          <p:cNvSpPr txBox="1"/>
          <p:nvPr/>
        </p:nvSpPr>
        <p:spPr>
          <a:xfrm>
            <a:off x="1143000" y="4702335"/>
            <a:ext cx="118255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</a:rPr>
              <a:t>Team Culture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725CBA-3EBC-FAC8-492D-F9424949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5428" y="936164"/>
            <a:ext cx="7587486" cy="7587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323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DEFEEF-5CEC-5C8A-75C6-4BB91917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13FDFED-DAD9-DB17-F158-85F1795E9952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54D3658-D4CF-035C-E553-83697BD79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27E06A6-7846-3805-2208-DF2F418D2A85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ACAC4C7-8602-E0FE-113D-3731DC06E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E4267AE-DD65-D8DC-C00F-7CA287E3EF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5936979"/>
              </p:ext>
            </p:extLst>
          </p:nvPr>
        </p:nvGraphicFramePr>
        <p:xfrm>
          <a:off x="2503716" y="2574471"/>
          <a:ext cx="10265227" cy="5834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4951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2E1C19-49DF-3278-ED17-AB57CB065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7CD2E41-1841-D9EE-86D6-484202755121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33D42B7-1C28-9247-A5CE-07039429DAE7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B4CF480-82E0-CF01-345C-85617AE3EC1E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5EA0BF1-81D6-DD85-7ECB-B0D0F1C2898E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BFE00C-D6B0-2F91-16E2-E2BD4C8ACE7D}"/>
              </a:ext>
            </a:extLst>
          </p:cNvPr>
          <p:cNvSpPr txBox="1"/>
          <p:nvPr/>
        </p:nvSpPr>
        <p:spPr>
          <a:xfrm>
            <a:off x="622300" y="4729907"/>
            <a:ext cx="13652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</a:rPr>
              <a:t>Debrief &amp; Continuous Improvement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20AC7C-7453-01D6-0EB0-1C7C99B0B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328" y="159747"/>
            <a:ext cx="6870700" cy="4570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4480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56AEAD-6601-3C28-9A72-632392B32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7DD9F500-117E-B975-CB9C-126607BD6977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C4C9FB7-41EB-F6A5-3ED5-C4CF1E83F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935F6F59-B538-3898-9170-289B9E070C13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0470F57-9523-1D0A-7F56-A2BC261D7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58B4C3-2B1C-159B-5636-2379DD5111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728165"/>
              </p:ext>
            </p:extLst>
          </p:nvPr>
        </p:nvGraphicFramePr>
        <p:xfrm>
          <a:off x="2253728" y="2276352"/>
          <a:ext cx="11031415" cy="6757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2744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14B201-F820-58BD-D30B-B8E41D899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AF8E3A5-7D07-3852-C846-EF4B4163C9E5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B7FDAB2-ABCD-DCAB-1B31-D81874B78A9C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9ECDB30-C810-F708-1A1C-0F1DE2322BDD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E682FB6-B8F2-CF7A-2C48-8A83257B33C7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D48A48-7E61-3710-0190-A1FF5FEE79E6}"/>
              </a:ext>
            </a:extLst>
          </p:cNvPr>
          <p:cNvSpPr txBox="1"/>
          <p:nvPr/>
        </p:nvSpPr>
        <p:spPr>
          <a:xfrm>
            <a:off x="1143000" y="4610874"/>
            <a:ext cx="5930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Aptos" panose="020B0004020202020204" pitchFamily="34" charset="0"/>
              </a:rPr>
              <a:t>Conclusion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AFA72D-F464-43FE-B72F-54A5DA1CC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500" y="1836729"/>
            <a:ext cx="7251700" cy="5291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672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Declaration of Interests</a:t>
            </a:r>
            <a:endParaRPr lang="en-US" sz="4800" dirty="0"/>
          </a:p>
        </p:txBody>
      </p:sp>
      <p:sp>
        <p:nvSpPr>
          <p:cNvPr id="5" name="Shape 2"/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1143000" y="4152900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8F8F8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Please keep one statement and delete the other.</a:t>
            </a:r>
            <a:endParaRPr lang="en-US" sz="2100" dirty="0"/>
          </a:p>
        </p:txBody>
      </p:sp>
      <p:sp>
        <p:nvSpPr>
          <p:cNvPr id="7" name="Shape 4"/>
          <p:cNvSpPr/>
          <p:nvPr/>
        </p:nvSpPr>
        <p:spPr>
          <a:xfrm>
            <a:off x="1143000" y="4991100"/>
            <a:ext cx="152400" cy="15240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1524000" y="4838700"/>
            <a:ext cx="7384837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no conflicts of interest to declare.</a:t>
            </a:r>
            <a:endParaRPr lang="en-US" sz="30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59AB50-C146-5C2D-A1A2-DC4EEBE34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DDA590-A5FC-C558-5050-C4C57B243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796BB24-56DD-A576-2C39-718D7B5A1698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D6FF8F12-AD69-C248-A507-DCCF7E5DB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55FE86BA-AFBF-DA8C-0EEF-F9E6B7172811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47AF5E6-AF56-4680-F22C-17C4C70EB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B847A48-45FB-3B68-15B9-D6376E7618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6179864"/>
              </p:ext>
            </p:extLst>
          </p:nvPr>
        </p:nvGraphicFramePr>
        <p:xfrm>
          <a:off x="2844800" y="1743075"/>
          <a:ext cx="11912600" cy="756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0017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23230" y="4202202"/>
            <a:ext cx="5182106" cy="1228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100" b="1" kern="0" spc="-8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8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262" y="5986463"/>
            <a:ext cx="419100" cy="4191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04086" y="6059939"/>
            <a:ext cx="545141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#BCISAHP</a:t>
            </a:r>
            <a:endParaRPr lang="en-US" sz="22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3AD1D9-2F73-73C6-B73F-7A7A31838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070" y="2438638"/>
            <a:ext cx="6682427" cy="1302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002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Sustainable 24/7 PPCI SERVICE</a:t>
            </a:r>
            <a:endParaRPr lang="en-US" sz="7200" dirty="0"/>
          </a:p>
        </p:txBody>
      </p:sp>
      <p:sp>
        <p:nvSpPr>
          <p:cNvPr id="4" name="Shape 2"/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  <p:pic>
        <p:nvPicPr>
          <p:cNvPr id="7" name="Picture 6" descr="A heart with a pulse line&#10;&#10;AI-generated content may be incorrect.">
            <a:extLst>
              <a:ext uri="{FF2B5EF4-FFF2-40B4-BE49-F238E27FC236}">
                <a16:creationId xmlns:a16="http://schemas.microsoft.com/office/drawing/2014/main" id="{4B41023C-B70D-FF13-E722-90EB39AF16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763500" y="457052"/>
            <a:ext cx="4867528" cy="3243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92FC1-A785-EA0A-F8F8-9A6675057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75BF55D-B932-7B26-31A1-8992D2444735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75ED05B-71FF-BDCA-CBCF-D7C5EC1B4FED}"/>
              </a:ext>
            </a:extLst>
          </p:cNvPr>
          <p:cNvSpPr/>
          <p:nvPr/>
        </p:nvSpPr>
        <p:spPr>
          <a:xfrm>
            <a:off x="9651999" y="4023319"/>
            <a:ext cx="7779463" cy="2926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Cath lab team prompt response </a:t>
            </a:r>
          </a:p>
          <a:p>
            <a:pPr algn="l"/>
            <a:endParaRPr lang="en-US" sz="4800" dirty="0">
              <a:solidFill>
                <a:schemeClr val="bg1">
                  <a:lumMod val="95000"/>
                </a:schemeClr>
              </a:solidFill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Aiming for effective timely intervention  </a:t>
            </a:r>
          </a:p>
          <a:p>
            <a:pPr marL="0" indent="0" algn="l">
              <a:buNone/>
            </a:pPr>
            <a:endParaRPr lang="en-US" sz="4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l">
              <a:buNone/>
            </a:pPr>
            <a:endParaRPr lang="en-US" sz="48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4B76258D-B509-611C-6509-C407CD0EB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B055E1A9-D787-5176-8265-66F425A71070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621A320-E1B4-058E-0497-FE0DAA288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3A9E03-D12D-F5A6-9A7D-999BB8CAC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301" y="3308945"/>
            <a:ext cx="7779464" cy="4355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246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02CAF6-1B53-E8E0-4A95-0D7E2E709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63B94C9-460A-D0B0-266D-B75B271F348C}"/>
              </a:ext>
            </a:extLst>
          </p:cNvPr>
          <p:cNvSpPr/>
          <p:nvPr/>
        </p:nvSpPr>
        <p:spPr>
          <a:xfrm>
            <a:off x="863600" y="3923020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59A4E62-4D8E-B5A0-8C63-1A3564530D95}"/>
              </a:ext>
            </a:extLst>
          </p:cNvPr>
          <p:cNvSpPr/>
          <p:nvPr/>
        </p:nvSpPr>
        <p:spPr>
          <a:xfrm>
            <a:off x="736600" y="4600104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Activity &amp; Performance Data</a:t>
            </a: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2A1316D-BFE1-039F-304C-94014BE10A01}"/>
              </a:ext>
            </a:extLst>
          </p:cNvPr>
          <p:cNvSpPr/>
          <p:nvPr/>
        </p:nvSpPr>
        <p:spPr>
          <a:xfrm>
            <a:off x="749613" y="60236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75EC6D3-B236-6BBE-2FD0-683FF0E0E74E}"/>
              </a:ext>
            </a:extLst>
          </p:cNvPr>
          <p:cNvSpPr/>
          <p:nvPr/>
        </p:nvSpPr>
        <p:spPr>
          <a:xfrm>
            <a:off x="12284720" y="9731375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87F59D-EB08-6274-53A8-CBC47A639D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t="13419" r="584" b="26151"/>
          <a:stretch>
            <a:fillRect/>
          </a:stretch>
        </p:blipFill>
        <p:spPr>
          <a:xfrm>
            <a:off x="11455401" y="5589067"/>
            <a:ext cx="5105086" cy="3765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7D651C-8C8E-0C1A-2F5D-79FC10DCBC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549" b="11548"/>
          <a:stretch>
            <a:fillRect/>
          </a:stretch>
        </p:blipFill>
        <p:spPr>
          <a:xfrm>
            <a:off x="11463985" y="271682"/>
            <a:ext cx="5096502" cy="3496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889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8B37D6-A95F-7F4A-018E-8FE1BCB0A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809CB08-5CF0-710D-A912-D6BE918955A0}"/>
              </a:ext>
            </a:extLst>
          </p:cNvPr>
          <p:cNvSpPr/>
          <p:nvPr/>
        </p:nvSpPr>
        <p:spPr>
          <a:xfrm>
            <a:off x="1143000" y="1688798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3121C0C-4D6E-FCE1-E9E3-F3E02717A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EFCDD25-1988-3FF7-F4BE-D1A57390851A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5DDAFF-2795-48B7-4A41-61652ABEF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CDB0C0-EB9C-8387-6075-05E63FE06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8701" y="2875734"/>
            <a:ext cx="9168378" cy="5810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E85BA2-6B8A-C59B-269B-D58883211D1B}"/>
              </a:ext>
            </a:extLst>
          </p:cNvPr>
          <p:cNvSpPr txBox="1"/>
          <p:nvPr/>
        </p:nvSpPr>
        <p:spPr>
          <a:xfrm>
            <a:off x="4511370" y="2167848"/>
            <a:ext cx="7283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u="none" strike="noStrike" dirty="0">
                <a:solidFill>
                  <a:srgbClr val="FF0000"/>
                </a:solidFill>
                <a:effectLst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Annual PPCI Activity trends</a:t>
            </a:r>
            <a:r>
              <a:rPr lang="en-GB" sz="3600" b="0" i="0" dirty="0">
                <a:solidFill>
                  <a:srgbClr val="FF0000"/>
                </a:solidFill>
                <a:effectLst/>
                <a:latin typeface="Aptos Display" panose="020B0004020202020204" pitchFamily="34" charset="0"/>
              </a:rPr>
              <a:t>​</a:t>
            </a:r>
            <a:endParaRPr lang="en-GB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11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DEBA05-84A7-EEEC-A4D3-153365601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07AE2D7-69DE-6DDD-D615-0573BE778676}"/>
              </a:ext>
            </a:extLst>
          </p:cNvPr>
          <p:cNvSpPr/>
          <p:nvPr/>
        </p:nvSpPr>
        <p:spPr>
          <a:xfrm>
            <a:off x="1143000" y="1688798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898DA8A-5C5A-0906-0D76-EC6C36E23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E47FBCE4-3522-D086-4A51-5C52767A0468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F6D173-C517-243E-64FB-D36E519F1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7EA1ACD-ADE5-3B42-4331-E12C220EE4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6791936"/>
              </p:ext>
            </p:extLst>
          </p:nvPr>
        </p:nvGraphicFramePr>
        <p:xfrm>
          <a:off x="1798278" y="2393506"/>
          <a:ext cx="11754707" cy="5927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12C8263-3112-124E-A624-81600506E203}"/>
              </a:ext>
            </a:extLst>
          </p:cNvPr>
          <p:cNvSpPr txBox="1"/>
          <p:nvPr/>
        </p:nvSpPr>
        <p:spPr>
          <a:xfrm>
            <a:off x="316552" y="9605663"/>
            <a:ext cx="8827448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IN" sz="2000" dirty="0">
                <a:solidFill>
                  <a:schemeClr val="bg1"/>
                </a:solidFill>
              </a:rPr>
              <a:t>Source – NATIONAL AUDIT OF PERCUTANEOUS CORONARY INTERVENTIONS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67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F36FEC-C16E-5755-0A67-5AC3AEEDE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477D6FF-B57F-48D4-3A15-29E8E891831E}"/>
              </a:ext>
            </a:extLst>
          </p:cNvPr>
          <p:cNvSpPr/>
          <p:nvPr/>
        </p:nvSpPr>
        <p:spPr>
          <a:xfrm>
            <a:off x="1143000" y="1688798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45744C41-D9AA-232E-2155-585AD9656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D4E020D-D330-E8D3-A003-4EE3C91BBC9D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BF454F-A768-9C4B-42F3-C4D4C4E46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B0733A-CF61-971B-5B35-35596BE8F629}"/>
              </a:ext>
            </a:extLst>
          </p:cNvPr>
          <p:cNvSpPr txBox="1"/>
          <p:nvPr/>
        </p:nvSpPr>
        <p:spPr>
          <a:xfrm>
            <a:off x="316552" y="9605663"/>
            <a:ext cx="8827448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IN" sz="2000" dirty="0">
                <a:solidFill>
                  <a:schemeClr val="bg1"/>
                </a:solidFill>
              </a:rPr>
              <a:t>Source – NATIONAL AUDIT OF PERCUTANEOUS CORONARY INTERVENTIONS 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9328BD7-A639-7C5C-45B7-FF6389095605}"/>
              </a:ext>
            </a:extLst>
          </p:cNvPr>
          <p:cNvGrpSpPr/>
          <p:nvPr/>
        </p:nvGrpSpPr>
        <p:grpSpPr>
          <a:xfrm>
            <a:off x="3502295" y="3128168"/>
            <a:ext cx="11283409" cy="4800600"/>
            <a:chOff x="4451891" y="3168924"/>
            <a:chExt cx="10744200" cy="41148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57013B7-9D32-3B55-52A7-CD2514659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4583" t="20371" r="6667" b="39629"/>
            <a:stretch>
              <a:fillRect/>
            </a:stretch>
          </p:blipFill>
          <p:spPr>
            <a:xfrm>
              <a:off x="4451891" y="3168924"/>
              <a:ext cx="10744200" cy="41148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0645FB-030B-10C0-590A-316BAEC3CBB4}"/>
                </a:ext>
              </a:extLst>
            </p:cNvPr>
            <p:cNvSpPr txBox="1"/>
            <p:nvPr/>
          </p:nvSpPr>
          <p:spPr>
            <a:xfrm>
              <a:off x="12821593" y="3812083"/>
              <a:ext cx="927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C00000"/>
                  </a:solidFill>
                </a:rPr>
                <a:t>TSD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97B5CB6-A275-9E31-2039-D0786B769AD8}"/>
              </a:ext>
            </a:extLst>
          </p:cNvPr>
          <p:cNvSpPr/>
          <p:nvPr/>
        </p:nvSpPr>
        <p:spPr>
          <a:xfrm>
            <a:off x="2743200" y="7225048"/>
            <a:ext cx="12878873" cy="1133341"/>
          </a:xfrm>
          <a:prstGeom prst="rect">
            <a:avLst/>
          </a:prstGeom>
          <a:solidFill>
            <a:srgbClr val="030D27"/>
          </a:solidFill>
          <a:ln>
            <a:solidFill>
              <a:srgbClr val="030D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15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CBAD5B-D4ED-E9C9-442A-C005E5BB9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C7CCC73-A3F4-50A4-15D8-35BB1F767DC1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1E30D63-490C-949A-1DCE-D2DAEEF50A2D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200" b="1" kern="0" spc="-72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Work force Sustainability</a:t>
            </a:r>
            <a:endParaRPr lang="en-US" sz="72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D614A114-2906-D8DD-EDE9-174464BEC574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EE29243-89C2-3E46-5169-1375257583DF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378B8-562D-61BA-6933-0450D678D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4200" y="2260600"/>
            <a:ext cx="5476577" cy="547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004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1094B6CC6EB64F8B5CE1AEDA71A534" ma:contentTypeVersion="13" ma:contentTypeDescription="Create a new document." ma:contentTypeScope="" ma:versionID="57713b2b3aa747f3da3f077be9bcea11">
  <xsd:schema xmlns:xsd="http://www.w3.org/2001/XMLSchema" xmlns:xs="http://www.w3.org/2001/XMLSchema" xmlns:p="http://schemas.microsoft.com/office/2006/metadata/properties" xmlns:ns2="679015b2-4150-4105-a800-b64c0c97dbd1" xmlns:ns3="b067475b-5d88-43a2-bd85-459932a305fd" targetNamespace="http://schemas.microsoft.com/office/2006/metadata/properties" ma:root="true" ma:fieldsID="1959c6be763e68d889d418c8d51fcc9b" ns2:_="" ns3:_="">
    <xsd:import namespace="679015b2-4150-4105-a800-b64c0c97dbd1"/>
    <xsd:import namespace="b067475b-5d88-43a2-bd85-459932a305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015b2-4150-4105-a800-b64c0c97db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ab9dd3f-a18a-4d9b-9ebc-38943c9fda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7475b-5d88-43a2-bd85-459932a305f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52b2fd7-e512-43c4-b434-f74bb7d10efd}" ma:internalName="TaxCatchAll" ma:showField="CatchAllData" ma:web="b067475b-5d88-43a2-bd85-459932a305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9015b2-4150-4105-a800-b64c0c97dbd1">
      <Terms xmlns="http://schemas.microsoft.com/office/infopath/2007/PartnerControls"/>
    </lcf76f155ced4ddcb4097134ff3c332f>
    <TaxCatchAll xmlns="b067475b-5d88-43a2-bd85-459932a305f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2EAA7E-B4F9-4F3F-B180-78B5A2E56148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679015b2-4150-4105-a800-b64c0c97dbd1"/>
    <ds:schemaRef ds:uri="b067475b-5d88-43a2-bd85-459932a305fd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3C83FE-16E7-40A2-A470-7D48BBAE2AB0}">
  <ds:schemaRefs>
    <ds:schemaRef ds:uri="http://schemas.microsoft.com/office/2006/metadata/properties"/>
    <ds:schemaRef ds:uri="http://www.w3.org/2000/xmlns/"/>
    <ds:schemaRef ds:uri="679015b2-4150-4105-a800-b64c0c97dbd1"/>
    <ds:schemaRef ds:uri="http://schemas.microsoft.com/office/infopath/2007/PartnerControls"/>
    <ds:schemaRef ds:uri="b067475b-5d88-43a2-bd85-459932a305fd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7F5F6BD8-F68B-46DC-988D-7BF6FEB1EFF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686</Words>
  <Application>Microsoft Office PowerPoint</Application>
  <PresentationFormat>Custom</PresentationFormat>
  <Paragraphs>135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Sian Rudkin</cp:lastModifiedBy>
  <cp:revision>125</cp:revision>
  <dcterms:created xsi:type="dcterms:W3CDTF">2026-06-18T11:37:42Z</dcterms:created>
  <dcterms:modified xsi:type="dcterms:W3CDTF">2026-08-13T09:02:59Z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0x010100D51094B6CC6EB64F8B5CE1AEDA71A534</vt:lpwstr>
  </property>
  <property fmtid="{D5CDD505-2E9C-101B-9397-08002B2CF9AE}" pid="3" name="MediaServiceImageTags">
    <vt:lpwstr/>
  </property>
</Properties>
</file>